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60" cy="2517194"/>
          </a:xfrm>
        </p:spPr>
        <p:txBody>
          <a:bodyPr/>
          <a:lstStyle/>
          <a:p>
            <a:r>
              <a:rPr lang="en-US" sz="4000" dirty="0" smtClean="0"/>
              <a:t>AIM: Evaluate how the Five Themes of Geography can be applied to the study of history.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541531"/>
            <a:ext cx="6498159" cy="15830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Do Now: Where are we right now?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866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Regions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204111"/>
            <a:ext cx="81661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5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Regions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602250"/>
            <a:ext cx="55499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76" y="278169"/>
            <a:ext cx="9159876" cy="1336956"/>
          </a:xfrm>
        </p:spPr>
        <p:txBody>
          <a:bodyPr/>
          <a:lstStyle/>
          <a:p>
            <a:r>
              <a:rPr lang="en-US" dirty="0" smtClean="0"/>
              <a:t>Vernacular </a:t>
            </a:r>
            <a:r>
              <a:rPr lang="en-US" dirty="0" smtClean="0"/>
              <a:t>Regions/Informal Regions/Perceptual Regions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15125"/>
            <a:ext cx="6921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right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Themes of Geography Reading.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Location vs. Absolute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2476"/>
            <a:ext cx="4341424" cy="375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3200400"/>
            <a:ext cx="41783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5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down 3 examples of relative location.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describe this place?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723300"/>
            <a:ext cx="7493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one way place can affect someone’s diet?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35" y="1829425"/>
            <a:ext cx="4345465" cy="43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Human-Environmental Interactions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447800"/>
            <a:ext cx="5816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03323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Where did you or your ancestors come from?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factors pushed them/you from their homeland?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factors pushed you/them to the United States?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41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</TotalTime>
  <Words>117</Words>
  <Application>Microsoft Macintosh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AIM: Evaluate how the Five Themes of Geography can be applied to the study of history.</vt:lpstr>
      <vt:lpstr>Where are we right now?</vt:lpstr>
      <vt:lpstr>Five Themes of Geography Reading.</vt:lpstr>
      <vt:lpstr>Relative Location vs. Absolute Location</vt:lpstr>
      <vt:lpstr>Write down 3 examples of relative location.</vt:lpstr>
      <vt:lpstr>How would you describe this place?</vt:lpstr>
      <vt:lpstr>What is one way place can affect someone’s diet?</vt:lpstr>
      <vt:lpstr>Human-Environmental Interactions</vt:lpstr>
      <vt:lpstr>Movement</vt:lpstr>
      <vt:lpstr>Formal Regions</vt:lpstr>
      <vt:lpstr>Functional Regions</vt:lpstr>
      <vt:lpstr>Vernacular Regions/Informal Regions/Perceptual Regions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Evaluate how the 5 Themes of Geography can be applied to the study of history.</dc:title>
  <dc:creator>Joshua Fine</dc:creator>
  <cp:lastModifiedBy>Joshua Fine</cp:lastModifiedBy>
  <cp:revision>4</cp:revision>
  <dcterms:created xsi:type="dcterms:W3CDTF">2013-09-16T12:35:21Z</dcterms:created>
  <dcterms:modified xsi:type="dcterms:W3CDTF">2017-09-12T11:50:03Z</dcterms:modified>
</cp:coreProperties>
</file>