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339E1D-1215-4E91-A03A-676D410CBCE8}" type="datetimeFigureOut">
              <a:rPr lang="en-US" smtClean="0"/>
              <a:t>10/4/15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F84A70-0376-4172-A36A-44887B0AEC5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Why is each point on earth unique?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Do </a:t>
            </a:r>
            <a:r>
              <a:rPr lang="en-US" sz="2800" dirty="0" smtClean="0"/>
              <a:t>Now: Name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6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Humans can modify the characteristics of a site.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748"/>
            <a:ext cx="3733242" cy="53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2912" y="3352800"/>
            <a:ext cx="52610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443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III. Situation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 is a places location in relation to other places.</a:t>
            </a:r>
          </a:p>
          <a:p>
            <a:endParaRPr lang="en-US" dirty="0" smtClean="0"/>
          </a:p>
          <a:p>
            <a:r>
              <a:rPr lang="en-US" dirty="0" smtClean="0"/>
              <a:t>Have you ever used a familiar landmark to help you navigate through an unfamiliar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3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place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6300" y="1585912"/>
            <a:ext cx="6076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379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Equator and the Prime Meridian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79775" y="1533525"/>
            <a:ext cx="3810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793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use these familiar sites to find where we are via degrees of latitude and longitude.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smtClean="0"/>
              <a:t>Degrees are subdivided into hours, minutes and seconds.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3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Longitude helps us divide the world into time zones.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is divided into 24 time zones.  Each zone is comprised of 15 degrees.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04154"/>
            <a:ext cx="62738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490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30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498080" cy="4800600"/>
          </a:xfrm>
        </p:spPr>
        <p:txBody>
          <a:bodyPr/>
          <a:lstStyle/>
          <a:p>
            <a:r>
              <a:rPr lang="en-US" dirty="0" smtClean="0"/>
              <a:t>Standard time zones were adopted in the United States in 1883 based on the creation of longitude in the 1700s.</a:t>
            </a:r>
          </a:p>
          <a:p>
            <a:r>
              <a:rPr lang="en-US" dirty="0" smtClean="0"/>
              <a:t>Until standard time zones were adopted, every place on earth kept their own local time.   Why was this a bad idea?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62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Greenwich England counts as the place from which all time is measured because the Prime Meridian passes through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2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/>
          <a:lstStyle/>
          <a:p>
            <a:r>
              <a:rPr lang="en-US" dirty="0" smtClean="0"/>
              <a:t>IV.  Mathematical Location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location.  </a:t>
            </a:r>
          </a:p>
          <a:p>
            <a:endParaRPr lang="en-US" dirty="0" smtClean="0"/>
          </a:p>
          <a:p>
            <a:r>
              <a:rPr lang="en-US" dirty="0" smtClean="0"/>
              <a:t>How does latitude affect place?</a:t>
            </a:r>
          </a:p>
          <a:p>
            <a:endParaRPr lang="en-US" dirty="0" smtClean="0"/>
          </a:p>
          <a:p>
            <a:r>
              <a:rPr lang="en-US" dirty="0" smtClean="0"/>
              <a:t>How does longitude affect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3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could rename our city, what would you rename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50208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In pairs, come up with new names for</a:t>
            </a:r>
          </a:p>
          <a:p>
            <a:pPr marL="596646" indent="-514350">
              <a:buAutoNum type="arabicPeriod"/>
            </a:pPr>
            <a:r>
              <a:rPr lang="en-US" dirty="0" smtClean="0"/>
              <a:t>New York City</a:t>
            </a:r>
          </a:p>
          <a:p>
            <a:pPr marL="596646" indent="-514350">
              <a:buAutoNum type="arabicPeriod"/>
            </a:pPr>
            <a:r>
              <a:rPr lang="en-US" dirty="0" smtClean="0"/>
              <a:t>Long Island</a:t>
            </a:r>
          </a:p>
          <a:p>
            <a:pPr marL="596646" indent="-514350">
              <a:buAutoNum type="arabicPeriod"/>
            </a:pPr>
            <a:r>
              <a:rPr lang="en-US" dirty="0" smtClean="0"/>
              <a:t>Brooklyn Technical High School</a:t>
            </a:r>
          </a:p>
          <a:p>
            <a:pPr marL="596646" indent="-514350">
              <a:buAutoNum type="arabicPeriod"/>
            </a:pPr>
            <a:r>
              <a:rPr lang="en-US" dirty="0" smtClean="0"/>
              <a:t>New York State</a:t>
            </a:r>
          </a:p>
          <a:p>
            <a:pPr marL="596646" indent="-514350">
              <a:buAutoNum type="arabicPeriod"/>
            </a:pPr>
            <a:r>
              <a:rPr lang="en-US" dirty="0" smtClean="0"/>
              <a:t>The United States of America</a:t>
            </a:r>
          </a:p>
          <a:p>
            <a:pPr marL="596646" indent="-514350">
              <a:buAutoNum type="arabicPeriod"/>
            </a:pPr>
            <a:r>
              <a:rPr lang="en-US" dirty="0" smtClean="0"/>
              <a:t>Fort Greene</a:t>
            </a:r>
          </a:p>
          <a:p>
            <a:pPr marL="596646" indent="-514350">
              <a:buAutoNum type="arabicPeriod"/>
            </a:pPr>
            <a:r>
              <a:rPr lang="en-US" dirty="0" smtClean="0"/>
              <a:t>Your neighborhood.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a reason for why your new name is a better fit than the old name.</a:t>
            </a:r>
          </a:p>
          <a:p>
            <a:r>
              <a:rPr lang="en-US" dirty="0" smtClean="0"/>
              <a:t>Which of the four ways we name things fits your new name for </a:t>
            </a:r>
            <a:r>
              <a:rPr lang="en-US" smtClean="0"/>
              <a:t>each place?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identify locations?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3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4 ways!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1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NAMES!!!!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 come in a number of different ways.</a:t>
            </a:r>
          </a:p>
          <a:p>
            <a:endParaRPr lang="en-US" dirty="0" smtClean="0"/>
          </a:p>
          <a:p>
            <a:r>
              <a:rPr lang="en-US" dirty="0" smtClean="0"/>
              <a:t>Place names are referred to as, </a:t>
            </a:r>
            <a:r>
              <a:rPr lang="en-US" b="1" u="sng" dirty="0" err="1" smtClean="0"/>
              <a:t>toponyms</a:t>
            </a:r>
            <a:r>
              <a:rPr lang="en-US" b="1" u="sng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513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places might change their name due to political upheaval.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1989, Burma’s military government changed the name of their country to “Myanmar”.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95600"/>
            <a:ext cx="41425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894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places change their name to honor someone important.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St. Petersburg became Leningrad.</a:t>
            </a:r>
          </a:p>
          <a:p>
            <a:endParaRPr lang="en-US" dirty="0" smtClean="0"/>
          </a:p>
          <a:p>
            <a:r>
              <a:rPr lang="en-US" dirty="0" smtClean="0"/>
              <a:t>Also, after the fall of communism, many eastern European cities changed their names back to their original names.</a:t>
            </a:r>
          </a:p>
          <a:p>
            <a:endParaRPr lang="en-US" dirty="0" smtClean="0"/>
          </a:p>
          <a:p>
            <a:r>
              <a:rPr lang="en-US" dirty="0" smtClean="0"/>
              <a:t>Leningrad renamed itself St. Petersburg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5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 Site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characteristics of a place.</a:t>
            </a:r>
          </a:p>
          <a:p>
            <a:endParaRPr lang="en-US" dirty="0" smtClean="0"/>
          </a:p>
          <a:p>
            <a:r>
              <a:rPr lang="en-US" dirty="0" smtClean="0"/>
              <a:t>Includes climate and topography, water sources, soil vegetation, latitude, and elevation. </a:t>
            </a:r>
          </a:p>
        </p:txBody>
      </p:sp>
    </p:spTree>
    <p:extLst>
      <p:ext uri="{BB962C8B-B14F-4D97-AF65-F5344CB8AC3E}">
        <p14:creationId xmlns:p14="http://schemas.microsoft.com/office/powerpoint/2010/main" val="189630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affects how people build.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4191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4577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333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</TotalTime>
  <Words>426</Words>
  <Application>Microsoft Macintosh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AIM: Why is each point on earth unique?</vt:lpstr>
      <vt:lpstr>If you could rename our city, what would you rename it?</vt:lpstr>
      <vt:lpstr>How do we identify locations?</vt:lpstr>
      <vt:lpstr>There are 4 ways!</vt:lpstr>
      <vt:lpstr>1. NAMES!!!!</vt:lpstr>
      <vt:lpstr>Sometimes places might change their name due to political upheaval.</vt:lpstr>
      <vt:lpstr>Other places change their name to honor someone important.</vt:lpstr>
      <vt:lpstr>II.  Site</vt:lpstr>
      <vt:lpstr>Site affects how people build.</vt:lpstr>
      <vt:lpstr>Humans can modify the characteristics of a site.</vt:lpstr>
      <vt:lpstr>III. Situation</vt:lpstr>
      <vt:lpstr>Familiar place</vt:lpstr>
      <vt:lpstr>The Equator and the Prime Meridian</vt:lpstr>
      <vt:lpstr>We use these familiar sites to find where we are via degrees of latitude and longitude.</vt:lpstr>
      <vt:lpstr>Longitude helps us divide the world into time zones.</vt:lpstr>
      <vt:lpstr>PowerPoint Presentation</vt:lpstr>
      <vt:lpstr>When are we?</vt:lpstr>
      <vt:lpstr>When Are We?</vt:lpstr>
      <vt:lpstr>IV.  Mathematical Location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Why is each point on earth unique?</dc:title>
  <dc:creator>SocialStudies</dc:creator>
  <cp:lastModifiedBy>Joshua Fine</cp:lastModifiedBy>
  <cp:revision>5</cp:revision>
  <dcterms:created xsi:type="dcterms:W3CDTF">2013-09-26T14:06:55Z</dcterms:created>
  <dcterms:modified xsi:type="dcterms:W3CDTF">2015-10-05T02:33:19Z</dcterms:modified>
</cp:coreProperties>
</file>