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82" r:id="rId3"/>
    <p:sldId id="260" r:id="rId4"/>
    <p:sldId id="308" r:id="rId5"/>
    <p:sldId id="309" r:id="rId6"/>
    <p:sldId id="310" r:id="rId7"/>
    <p:sldId id="31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313" r:id="rId16"/>
    <p:sldId id="276" r:id="rId17"/>
    <p:sldId id="277" r:id="rId18"/>
    <p:sldId id="278" r:id="rId19"/>
    <p:sldId id="281" r:id="rId20"/>
    <p:sldId id="279" r:id="rId21"/>
    <p:sldId id="283" r:id="rId22"/>
    <p:sldId id="284" r:id="rId23"/>
    <p:sldId id="285" r:id="rId24"/>
    <p:sldId id="292" r:id="rId25"/>
    <p:sldId id="295" r:id="rId26"/>
    <p:sldId id="301" r:id="rId27"/>
    <p:sldId id="312" r:id="rId28"/>
    <p:sldId id="302" r:id="rId29"/>
    <p:sldId id="307" r:id="rId30"/>
    <p:sldId id="314" r:id="rId31"/>
    <p:sldId id="315" r:id="rId32"/>
    <p:sldId id="322" r:id="rId33"/>
    <p:sldId id="316" r:id="rId34"/>
    <p:sldId id="317" r:id="rId35"/>
    <p:sldId id="318" r:id="rId36"/>
    <p:sldId id="319" r:id="rId37"/>
    <p:sldId id="320" r:id="rId38"/>
    <p:sldId id="321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7FE9-9062-A54A-9445-C9BC08C047B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FDD02-818E-8E40-8E89-B54FA5E54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8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FDD02-818E-8E40-8E89-B54FA5E54F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339E1D-1215-4E91-A03A-676D410CBCE8}" type="datetimeFigureOut">
              <a:rPr lang="en-US" smtClean="0"/>
              <a:t>10/9/18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What are geographic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Do Now: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6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can modify the characteristics of a site.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748"/>
            <a:ext cx="3733242" cy="5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43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Situation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 is a places location in relation to other places.</a:t>
            </a:r>
          </a:p>
          <a:p>
            <a:endParaRPr lang="en-US" dirty="0" smtClean="0"/>
          </a:p>
          <a:p>
            <a:r>
              <a:rPr lang="en-US" dirty="0" smtClean="0"/>
              <a:t>Have you ever used a familiar landmark to help you navigate through an unfamiliar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place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6300" y="1585912"/>
            <a:ext cx="6076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37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Equator and the Prime Meridian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9775" y="1533525"/>
            <a:ext cx="381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793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these familiar sites to find where we are via degrees of latitude and longitude.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Degrees are subdivided into hours, minutes and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3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What are geographic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Do Now: How many time zones exist on earth?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Approximately how many degrees longitude equals a time zone?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4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Longitude helps us divide the world into time zones.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divided into 24 time zones.  Each zone is comprised of 15 degrees.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04154"/>
            <a:ext cx="6273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0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3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98080" cy="4800600"/>
          </a:xfrm>
        </p:spPr>
        <p:txBody>
          <a:bodyPr/>
          <a:lstStyle/>
          <a:p>
            <a:r>
              <a:rPr lang="en-US" dirty="0" smtClean="0"/>
              <a:t>Standard time zones were adopted in the United States in 1883 based on the creation of longitude in the 1700s.</a:t>
            </a:r>
          </a:p>
          <a:p>
            <a:r>
              <a:rPr lang="en-US" dirty="0" smtClean="0"/>
              <a:t>Until standard time zones were adopted, every place on earth kept their own local time.   Why was this a bad idea?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2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Greenwich England counts as the place from which all time is measured because the Prime Meridian passes through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could rename our city, what would you rename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 pairs, come up with new names for</a:t>
            </a:r>
          </a:p>
          <a:p>
            <a:pPr marL="596646" indent="-514350">
              <a:buAutoNum type="arabicPeriod"/>
            </a:pPr>
            <a:r>
              <a:rPr lang="en-US" dirty="0" smtClean="0"/>
              <a:t>New York City</a:t>
            </a:r>
          </a:p>
          <a:p>
            <a:pPr marL="596646" indent="-514350">
              <a:buAutoNum type="arabicPeriod"/>
            </a:pPr>
            <a:r>
              <a:rPr lang="en-US" dirty="0" smtClean="0"/>
              <a:t>Long Island</a:t>
            </a:r>
          </a:p>
          <a:p>
            <a:pPr marL="596646" indent="-514350">
              <a:buAutoNum type="arabicPeriod"/>
            </a:pPr>
            <a:r>
              <a:rPr lang="en-US" dirty="0" smtClean="0"/>
              <a:t>Brooklyn Technical High School</a:t>
            </a:r>
          </a:p>
          <a:p>
            <a:pPr marL="596646" indent="-514350">
              <a:buAutoNum type="arabicPeriod"/>
            </a:pPr>
            <a:r>
              <a:rPr lang="en-US" dirty="0" smtClean="0"/>
              <a:t>New York State</a:t>
            </a:r>
          </a:p>
          <a:p>
            <a:pPr marL="596646" indent="-514350">
              <a:buAutoNum type="arabicPeriod"/>
            </a:pPr>
            <a:r>
              <a:rPr lang="en-US" dirty="0" smtClean="0"/>
              <a:t>The United States of America</a:t>
            </a:r>
          </a:p>
          <a:p>
            <a:pPr marL="596646" indent="-514350">
              <a:buAutoNum type="arabicPeriod"/>
            </a:pPr>
            <a:r>
              <a:rPr lang="en-US" dirty="0" smtClean="0"/>
              <a:t>Fort Greene</a:t>
            </a:r>
          </a:p>
          <a:p>
            <a:pPr marL="596646" indent="-514350">
              <a:buAutoNum type="arabicPeriod"/>
            </a:pPr>
            <a:r>
              <a:rPr lang="en-US" dirty="0" smtClean="0"/>
              <a:t>Your neighborhood.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 reason for why your new name is a better fit than the old name.</a:t>
            </a:r>
          </a:p>
          <a:p>
            <a:r>
              <a:rPr lang="en-US" dirty="0" smtClean="0"/>
              <a:t>Which of the four ways we name things fits your new name for </a:t>
            </a:r>
            <a:r>
              <a:rPr lang="en-US" smtClean="0"/>
              <a:t>each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/>
          <a:lstStyle/>
          <a:p>
            <a:r>
              <a:rPr lang="en-US" dirty="0" smtClean="0"/>
              <a:t>IV.  Mathematical Location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location.  </a:t>
            </a:r>
          </a:p>
          <a:p>
            <a:endParaRPr lang="en-US" dirty="0" smtClean="0"/>
          </a:p>
          <a:p>
            <a:r>
              <a:rPr lang="en-US" dirty="0" smtClean="0"/>
              <a:t>How does latitude affect place?</a:t>
            </a:r>
          </a:p>
          <a:p>
            <a:endParaRPr lang="en-US" dirty="0" smtClean="0"/>
          </a:p>
          <a:p>
            <a:r>
              <a:rPr lang="en-US" dirty="0" smtClean="0"/>
              <a:t>How does longitude affect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Studies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region has its own distinct landscape that results from a unique combination of social relationships and physical processes.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685876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436" y="3048000"/>
            <a:ext cx="29385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19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factors lead to the distinct landscapes of regions.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Human characteristics</a:t>
            </a:r>
          </a:p>
          <a:p>
            <a:pPr marL="596646" indent="-514350">
              <a:buAutoNum type="alphaUcPeriod"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Environmental characteristics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5486400" cy="37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05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regions different?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divides the world into manageable units for geographic study. Regions have some sort of characteristic that unifies the area. Regions can be formal, functional, or vernacular.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geographic study of human-environmental relationships.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Major types of climates.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Tropical</a:t>
            </a:r>
          </a:p>
          <a:p>
            <a:pPr marL="596646" indent="-514350">
              <a:buAutoNum type="alphaUcPeriod"/>
            </a:pPr>
            <a:r>
              <a:rPr lang="en-US" dirty="0" smtClean="0"/>
              <a:t>Dry</a:t>
            </a:r>
          </a:p>
          <a:p>
            <a:pPr marL="596646" indent="-514350">
              <a:buAutoNum type="alphaUcPeriod"/>
            </a:pPr>
            <a:r>
              <a:rPr lang="en-US" dirty="0" smtClean="0"/>
              <a:t>Warm Mid-Latitude</a:t>
            </a:r>
          </a:p>
          <a:p>
            <a:pPr marL="596646" indent="-514350">
              <a:buAutoNum type="alphaUcPeriod"/>
            </a:pPr>
            <a:r>
              <a:rPr lang="en-US" dirty="0" smtClean="0"/>
              <a:t>Cold Mid-Latitude</a:t>
            </a:r>
          </a:p>
          <a:p>
            <a:pPr marL="596646" indent="-514350">
              <a:buAutoNum type="alphaUcPeriod"/>
            </a:pPr>
            <a:r>
              <a:rPr lang="en-US" dirty="0" smtClean="0"/>
              <a:t>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5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Climates affect where we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a limited tolerance to extreme environments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6760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78" y="2438400"/>
            <a:ext cx="383262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088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cultural landscape affect the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“Forms superimposed on the physical landscape” –Carl 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plant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Forest</a:t>
            </a:r>
          </a:p>
          <a:p>
            <a:pPr marL="596646" indent="-514350">
              <a:buAutoNum type="alphaUcPeriod"/>
            </a:pPr>
            <a:r>
              <a:rPr lang="en-US" dirty="0" smtClean="0"/>
              <a:t>Savanna</a:t>
            </a:r>
          </a:p>
          <a:p>
            <a:pPr marL="596646" indent="-514350">
              <a:buAutoNum type="alphaUcPeriod"/>
            </a:pPr>
            <a:r>
              <a:rPr lang="en-US" dirty="0" smtClean="0"/>
              <a:t>Grassland</a:t>
            </a:r>
          </a:p>
          <a:p>
            <a:pPr marL="596646" indent="-514350">
              <a:buAutoNum type="alphaUcPeriod"/>
            </a:pPr>
            <a:r>
              <a:rPr lang="en-US" dirty="0" smtClean="0"/>
              <a:t>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is important for growing stuff.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issues we face with soil are;</a:t>
            </a:r>
          </a:p>
          <a:p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Erosion</a:t>
            </a:r>
          </a:p>
          <a:p>
            <a:pPr marL="596646" indent="-514350">
              <a:buAutoNum type="alphaUcPeriod"/>
            </a:pPr>
            <a:r>
              <a:rPr lang="en-US" dirty="0" smtClean="0"/>
              <a:t>Depletion of Nutrients.</a:t>
            </a:r>
          </a:p>
          <a:p>
            <a:pPr marL="596646" indent="-514350">
              <a:buAutoNum type="alphaUcPeriod"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Determine why these </a:t>
            </a:r>
            <a:r>
              <a:rPr lang="en-US" smtClean="0"/>
              <a:t>problems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7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identify patterns on a map?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Why do geographers use maps and what do maps tell us?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9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maps – show locations of places and geographic features.</a:t>
            </a:r>
          </a:p>
          <a:p>
            <a:endParaRPr lang="en-US" dirty="0"/>
          </a:p>
          <a:p>
            <a:r>
              <a:rPr lang="en-US" dirty="0" smtClean="0"/>
              <a:t>Thematic Maps – tell stories, showing the degree of some attribute or the movement of a geographic phenomenon.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3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Chropleth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shading to show data on a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</a:t>
            </a:r>
            <a:r>
              <a:rPr lang="en-US" dirty="0" err="1" smtClean="0"/>
              <a:t>Chloropleth</a:t>
            </a:r>
            <a:r>
              <a:rPr lang="en-US" dirty="0" smtClean="0"/>
              <a:t>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1600"/>
            <a:ext cx="90835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9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1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3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5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0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</a:t>
            </a:r>
            <a:r>
              <a:rPr lang="en-US" dirty="0" err="1" smtClean="0"/>
              <a:t>choropleth</a:t>
            </a:r>
            <a:r>
              <a:rPr lang="en-US" dirty="0" smtClean="0"/>
              <a:t> of your class’s attitude towards Brooklyn Tech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1558715"/>
            <a:ext cx="3276600" cy="52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11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a transportation map of Brooklyn Technical High School.  (How people travel within the building)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28801"/>
            <a:ext cx="310960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6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John Snow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447800"/>
            <a:ext cx="3475604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maps, Dr. Snow was able to figure out the source of a deadly cholera outbreak in 1854.</a:t>
            </a:r>
          </a:p>
          <a:p>
            <a:r>
              <a:rPr lang="en-US" dirty="0" smtClean="0"/>
              <a:t>Where did Cholera originate?</a:t>
            </a:r>
          </a:p>
          <a:p>
            <a:r>
              <a:rPr lang="en-US" dirty="0" smtClean="0"/>
              <a:t>Where does it still thrive today?</a:t>
            </a:r>
            <a:endParaRPr lang="en-US" dirty="0"/>
          </a:p>
        </p:txBody>
      </p:sp>
      <p:pic>
        <p:nvPicPr>
          <p:cNvPr id="1026" name="Picture 2" descr="Image result for choler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04" y="1143000"/>
            <a:ext cx="460159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7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problem we could realistically map in this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draining part of the Everglades make Florida more at risk for hurricane damage?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could live anywhere in the USA, where would it be? 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2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characteristics of a place.</a:t>
            </a:r>
          </a:p>
          <a:p>
            <a:endParaRPr lang="en-US" dirty="0" smtClean="0"/>
          </a:p>
          <a:p>
            <a:r>
              <a:rPr lang="en-US" dirty="0" smtClean="0"/>
              <a:t>Includes climate and topography, water sources, soil vegetation, latitude, and elevation. </a:t>
            </a:r>
          </a:p>
        </p:txBody>
      </p:sp>
    </p:spTree>
    <p:extLst>
      <p:ext uri="{BB962C8B-B14F-4D97-AF65-F5344CB8AC3E}">
        <p14:creationId xmlns:p14="http://schemas.microsoft.com/office/powerpoint/2010/main" val="189630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affects how people build.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191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3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686</Words>
  <Application>Microsoft Macintosh PowerPoint</Application>
  <PresentationFormat>On-screen Show (4:3)</PresentationFormat>
  <Paragraphs>95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AIM: What are geographic questions?</vt:lpstr>
      <vt:lpstr>If you could rename our city, what would you rename it?</vt:lpstr>
      <vt:lpstr>How can we identify patterns on a map?</vt:lpstr>
      <vt:lpstr>Dr. John Snow</vt:lpstr>
      <vt:lpstr>What is a problem we could realistically map in this school?</vt:lpstr>
      <vt:lpstr>How did draining part of the Everglades make Florida more at risk for hurricane damage?</vt:lpstr>
      <vt:lpstr>If you could live anywhere in the USA, where would it be?  Why?</vt:lpstr>
      <vt:lpstr>Site</vt:lpstr>
      <vt:lpstr>Site affects how people build.</vt:lpstr>
      <vt:lpstr>Humans can modify the characteristics of a site.</vt:lpstr>
      <vt:lpstr>III. Situation</vt:lpstr>
      <vt:lpstr>Familiar place</vt:lpstr>
      <vt:lpstr>The Equator and the Prime Meridian</vt:lpstr>
      <vt:lpstr>We use these familiar sites to find where we are via degrees of latitude and longitude.</vt:lpstr>
      <vt:lpstr>AIM: What are geographic questions?</vt:lpstr>
      <vt:lpstr>Longitude helps us divide the world into time zones.</vt:lpstr>
      <vt:lpstr>PowerPoint Presentation</vt:lpstr>
      <vt:lpstr>When are we?</vt:lpstr>
      <vt:lpstr>When Are We?</vt:lpstr>
      <vt:lpstr>IV.  Mathematical Location</vt:lpstr>
      <vt:lpstr>Regional Studies Approach</vt:lpstr>
      <vt:lpstr>Two factors lead to the distinct landscapes of regions.</vt:lpstr>
      <vt:lpstr>How are regions different?</vt:lpstr>
      <vt:lpstr>Cultural Ecology</vt:lpstr>
      <vt:lpstr>5 Major types of climates.</vt:lpstr>
      <vt:lpstr>Climates affect where we live</vt:lpstr>
      <vt:lpstr>How does the cultural landscape affect the environment?</vt:lpstr>
      <vt:lpstr>4 major plant biomes</vt:lpstr>
      <vt:lpstr>Soil is important for growing stuff.</vt:lpstr>
      <vt:lpstr>AIM: Why do geographers use maps and what do maps tell us?</vt:lpstr>
      <vt:lpstr>PowerPoint Presentation</vt:lpstr>
      <vt:lpstr>Chropleth Map</vt:lpstr>
      <vt:lpstr>Thematic Chloropleth Map</vt:lpstr>
      <vt:lpstr>PowerPoint Presentation</vt:lpstr>
      <vt:lpstr>PowerPoint Presentation</vt:lpstr>
      <vt:lpstr>PowerPoint Presentation</vt:lpstr>
      <vt:lpstr>PowerPoint Presentation</vt:lpstr>
      <vt:lpstr>Make a choropleth of your class’s attitude towards Brooklyn Tech</vt:lpstr>
      <vt:lpstr>Make a transportation map of Brooklyn Technical High School.  (How people travel within the building)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Why is each point on earth unique?</dc:title>
  <dc:creator>SocialStudies</dc:creator>
  <cp:lastModifiedBy>Joshua Fine</cp:lastModifiedBy>
  <cp:revision>11</cp:revision>
  <dcterms:created xsi:type="dcterms:W3CDTF">2013-09-26T14:06:55Z</dcterms:created>
  <dcterms:modified xsi:type="dcterms:W3CDTF">2018-10-10T02:20:36Z</dcterms:modified>
</cp:coreProperties>
</file>