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A7B331-4FBF-42C8-83BB-18053C1D097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C4EF5C-311F-4483-9B12-BE34231A35D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are different regions unique?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178040" cy="4093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Quiz</a:t>
            </a:r>
          </a:p>
        </p:txBody>
      </p:sp>
    </p:spTree>
    <p:extLst>
      <p:ext uri="{BB962C8B-B14F-4D97-AF65-F5344CB8AC3E}">
        <p14:creationId xmlns:p14="http://schemas.microsoft.com/office/powerpoint/2010/main" val="65546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Vernacular </a:t>
            </a:r>
            <a:r>
              <a:rPr lang="en-US" smtClean="0"/>
              <a:t>Region Illustrated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6337" y="1914525"/>
            <a:ext cx="54768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65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refer to culture when thinking about how different regions are unique.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9878" y="3276600"/>
            <a:ext cx="453412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89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Long Islanders look like this…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56039"/>
            <a:ext cx="7162799" cy="54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36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integrated pattern of human knowledge, belief, and behavior that depends upon the capacity for symbolic thought and social learning</a:t>
            </a:r>
          </a:p>
          <a:p>
            <a:r>
              <a:rPr lang="en-US" dirty="0" smtClean="0"/>
              <a:t>The set of shared attitudes, values, goals, and practices that characterizes an institution, organization, or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0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geographic study of human-environmental relationships.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1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idea that the physical environment causes social development.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critics charged that determinism served to justify racism and imperialism.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Possibilism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theory that the environment sets certain constraints or limitations, but culture is otherwise determined by social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905000" y="5943600"/>
            <a:ext cx="6400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Environmentally </a:t>
            </a:r>
            <a:r>
              <a:rPr lang="en-US" sz="2400" b="1" dirty="0">
                <a:latin typeface="Tahoma" pitchFamily="34" charset="0"/>
              </a:rPr>
              <a:t>Determined?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59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84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-457200" y="5853113"/>
            <a:ext cx="4953000" cy="7848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What about Bali,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Indonesia?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43800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57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Major types of climates.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lphaUcPeriod"/>
            </a:pPr>
            <a:r>
              <a:rPr lang="en-US" dirty="0" smtClean="0"/>
              <a:t>Tropical</a:t>
            </a:r>
          </a:p>
          <a:p>
            <a:pPr marL="596646" indent="-514350">
              <a:buAutoNum type="alphaUcPeriod"/>
            </a:pPr>
            <a:r>
              <a:rPr lang="en-US" dirty="0" smtClean="0"/>
              <a:t>Dry</a:t>
            </a:r>
          </a:p>
          <a:p>
            <a:pPr marL="596646" indent="-514350">
              <a:buAutoNum type="alphaUcPeriod"/>
            </a:pPr>
            <a:r>
              <a:rPr lang="en-US" dirty="0" smtClean="0"/>
              <a:t>Warm Mid-Latitude</a:t>
            </a:r>
          </a:p>
          <a:p>
            <a:pPr marL="596646" indent="-514350">
              <a:buAutoNum type="alphaUcPeriod"/>
            </a:pPr>
            <a:r>
              <a:rPr lang="en-US" dirty="0" smtClean="0"/>
              <a:t>Cold Mid-Latitude</a:t>
            </a:r>
          </a:p>
          <a:p>
            <a:pPr marL="596646" indent="-514350">
              <a:buAutoNum type="alphaUcPeriod"/>
            </a:pPr>
            <a:r>
              <a:rPr lang="en-US" dirty="0" smtClean="0"/>
              <a:t>Polar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8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 zones exist on earth?</a:t>
            </a:r>
          </a:p>
          <a:p>
            <a:r>
              <a:rPr lang="en-US" dirty="0"/>
              <a:t>How many degrees longitude make up a time zone?</a:t>
            </a:r>
          </a:p>
          <a:p>
            <a:r>
              <a:rPr lang="en-US" dirty="0"/>
              <a:t>What is the name of the meridian that lies at 180 degrees longitude?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38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799"/>
            <a:ext cx="5661025" cy="389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40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Mid-Latitude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7275" y="1709737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96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Mid-Latitude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3500" y="2128837"/>
            <a:ext cx="51625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540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6775" y="15621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92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Climates affect where we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a limited tolerance to extreme environments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6760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78" y="2438400"/>
            <a:ext cx="383262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474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major plant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lphaUcPeriod"/>
            </a:pPr>
            <a:r>
              <a:rPr lang="en-US" dirty="0" smtClean="0"/>
              <a:t>Forest</a:t>
            </a:r>
          </a:p>
          <a:p>
            <a:pPr marL="596646" indent="-514350">
              <a:buAutoNum type="alphaUcPeriod"/>
            </a:pPr>
            <a:r>
              <a:rPr lang="en-US" dirty="0" smtClean="0"/>
              <a:t>Savanna</a:t>
            </a:r>
          </a:p>
          <a:p>
            <a:pPr marL="596646" indent="-514350">
              <a:buAutoNum type="alphaUcPeriod"/>
            </a:pPr>
            <a:r>
              <a:rPr lang="en-US" dirty="0" smtClean="0"/>
              <a:t>Grassland</a:t>
            </a:r>
          </a:p>
          <a:p>
            <a:pPr marL="596646" indent="-514350">
              <a:buAutoNum type="alphaUcPeriod"/>
            </a:pPr>
            <a:r>
              <a:rPr lang="en-US" dirty="0" smtClean="0"/>
              <a:t>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475287" cy="37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290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6800" y="2214562"/>
            <a:ext cx="5695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4334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6082" y="1447800"/>
            <a:ext cx="719738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988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en-US" dirty="0" smtClean="0"/>
              <a:t>24</a:t>
            </a:r>
          </a:p>
          <a:p>
            <a:pPr marL="596646" indent="-514350">
              <a:buAutoNum type="arabicPeriod"/>
            </a:pPr>
            <a:r>
              <a:rPr lang="en-US" dirty="0" smtClean="0"/>
              <a:t>15</a:t>
            </a:r>
          </a:p>
          <a:p>
            <a:pPr marL="596646" indent="-514350">
              <a:buAutoNum type="arabicPeriod"/>
            </a:pPr>
            <a:r>
              <a:rPr lang="en-US" dirty="0" smtClean="0"/>
              <a:t>The International Date Line</a:t>
            </a:r>
          </a:p>
          <a:p>
            <a:pPr marL="596646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19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4" y="2062162"/>
            <a:ext cx="5784851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895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is important for growing stuff.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issues we face with soil are;</a:t>
            </a:r>
          </a:p>
          <a:p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Erosion</a:t>
            </a:r>
          </a:p>
          <a:p>
            <a:pPr marL="596646" indent="-514350">
              <a:buAutoNum type="alphaUcPeriod"/>
            </a:pPr>
            <a:r>
              <a:rPr lang="en-US" dirty="0" smtClean="0"/>
              <a:t>Depletion of Nutrients.</a:t>
            </a:r>
          </a:p>
          <a:p>
            <a:pPr marL="596646" indent="-514350">
              <a:buAutoNum type="alphaUcPeriod"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Determine why these </a:t>
            </a:r>
            <a:r>
              <a:rPr lang="en-US" smtClean="0"/>
              <a:t>problems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3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Studies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region has its own distinct landscape that results from a unique combination of social relationships and physical processes.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685876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436" y="3048000"/>
            <a:ext cx="29385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571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factors lead to the distinct landscapes of regions.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lphaUcPeriod"/>
            </a:pPr>
            <a:r>
              <a:rPr lang="en-US" dirty="0" smtClean="0"/>
              <a:t>Human characteristics</a:t>
            </a:r>
          </a:p>
          <a:p>
            <a:pPr marL="596646" indent="-514350">
              <a:buAutoNum type="alphaUcPeriod"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Environmental characteristics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5486400" cy="37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0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regions different?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divides the world into manageable units for geographic study. Regions have some sort of characteristic that unifies the area. Regions can be formal, functional, or vernacular.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Region (Uniform/Homogenous)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area where everyone shares in common one or more distinct characteristics.</a:t>
            </a:r>
          </a:p>
          <a:p>
            <a:r>
              <a:rPr lang="en-US" dirty="0" err="1" smtClean="0"/>
              <a:t>Ie</a:t>
            </a:r>
            <a:r>
              <a:rPr lang="en-US" dirty="0" smtClean="0"/>
              <a:t>: country, state, town, county</a:t>
            </a:r>
          </a:p>
          <a:p>
            <a:endParaRPr lang="en-US" dirty="0"/>
          </a:p>
        </p:txBody>
      </p:sp>
      <p:pic>
        <p:nvPicPr>
          <p:cNvPr id="1026" name="Picture 2" descr="http://t3.gstatic.com/images?q=tbn:ANd9GcQgVrCpij-qI9wm9vNPL1CFpUg6TsahH36ycpjzVswd3-VFPZIPY9f4kE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62399"/>
            <a:ext cx="6480898" cy="2865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75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Regions (Nodal Regions)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around a focal point or node.  Usually have an economic basis.  The further away one gets from the center, distance decay sets in, and the connection grows weaker.</a:t>
            </a:r>
          </a:p>
          <a:p>
            <a:r>
              <a:rPr lang="en-US" dirty="0" err="1" smtClean="0"/>
              <a:t>Ie</a:t>
            </a:r>
            <a:r>
              <a:rPr lang="en-US" dirty="0" smtClean="0"/>
              <a:t>: Southwest</a:t>
            </a:r>
          </a:p>
          <a:p>
            <a:pPr>
              <a:buNone/>
            </a:pPr>
            <a:r>
              <a:rPr lang="en-US" dirty="0" smtClean="0"/>
              <a:t>airlines service</a:t>
            </a:r>
          </a:p>
          <a:p>
            <a:pPr>
              <a:buNone/>
            </a:pPr>
            <a:r>
              <a:rPr lang="en-US" dirty="0" smtClean="0"/>
              <a:t> map.</a:t>
            </a:r>
            <a:endParaRPr lang="en-US" dirty="0"/>
          </a:p>
        </p:txBody>
      </p:sp>
      <p:pic>
        <p:nvPicPr>
          <p:cNvPr id="3074" name="Picture 2" descr="http://www.airlineroutemaps.com/USA/img/Southwest_Airlines_MD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03" y="3581400"/>
            <a:ext cx="4220497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67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Vernacular Regions (Perceptual region)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Vernacular regions are perceived regions.  They exist because people believe they exist as part of their cultural identity.</a:t>
            </a:r>
          </a:p>
          <a:p>
            <a:endParaRPr lang="en-US" dirty="0"/>
          </a:p>
          <a:p>
            <a:r>
              <a:rPr lang="en-US" dirty="0" smtClean="0"/>
              <a:t>How do you perceive </a:t>
            </a:r>
            <a:r>
              <a:rPr lang="en-US" smtClean="0"/>
              <a:t>the city?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 you perceive upstate?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454</Words>
  <Application>Microsoft Macintosh PowerPoint</Application>
  <PresentationFormat>On-screen Show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AIM: How are different regions unique?</vt:lpstr>
      <vt:lpstr>Questions</vt:lpstr>
      <vt:lpstr>Answers</vt:lpstr>
      <vt:lpstr>Regional Studies Approach</vt:lpstr>
      <vt:lpstr>Two factors lead to the distinct landscapes of regions.</vt:lpstr>
      <vt:lpstr>How are regions different?</vt:lpstr>
      <vt:lpstr>Formal Region (Uniform/Homogenous)</vt:lpstr>
      <vt:lpstr>Functional Regions (Nodal Regions)</vt:lpstr>
      <vt:lpstr>Vernacular Regions (Perceptual region)</vt:lpstr>
      <vt:lpstr>Vernacular Region Illustrated</vt:lpstr>
      <vt:lpstr>Culture</vt:lpstr>
      <vt:lpstr>Some Long Islanders look like this…</vt:lpstr>
      <vt:lpstr>Culture</vt:lpstr>
      <vt:lpstr>Cultural Ecology</vt:lpstr>
      <vt:lpstr>Environmental Determinism</vt:lpstr>
      <vt:lpstr>Possibilism</vt:lpstr>
      <vt:lpstr>PowerPoint Presentation</vt:lpstr>
      <vt:lpstr>PowerPoint Presentation</vt:lpstr>
      <vt:lpstr>5 Major types of climates.</vt:lpstr>
      <vt:lpstr>Tropical</vt:lpstr>
      <vt:lpstr>Dry</vt:lpstr>
      <vt:lpstr>Warm Mid-Latitude</vt:lpstr>
      <vt:lpstr>Cold Mid-Latitude</vt:lpstr>
      <vt:lpstr>Polar</vt:lpstr>
      <vt:lpstr>Climates affect where we live</vt:lpstr>
      <vt:lpstr>4 major plant biomes</vt:lpstr>
      <vt:lpstr>Forest</vt:lpstr>
      <vt:lpstr>Savanna</vt:lpstr>
      <vt:lpstr>Grassland</vt:lpstr>
      <vt:lpstr>Desert</vt:lpstr>
      <vt:lpstr>Soil is important for growing stuff.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are different regions unique?</dc:title>
  <dc:creator>SocialStudies</dc:creator>
  <cp:lastModifiedBy>Joshua Fine</cp:lastModifiedBy>
  <cp:revision>5</cp:revision>
  <dcterms:created xsi:type="dcterms:W3CDTF">2013-09-26T14:09:36Z</dcterms:created>
  <dcterms:modified xsi:type="dcterms:W3CDTF">2015-10-09T00:34:51Z</dcterms:modified>
</cp:coreProperties>
</file>