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1/16/2018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AIM: How do we differentiate between folk and popular culture in New York City?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19892"/>
            <a:ext cx="7406640" cy="32574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Now:  What is the difference between a habit and a custom?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200"/>
            <a:ext cx="48514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562" y="3505200"/>
            <a:ext cx="417083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Spas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244" b="102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824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Brooklyn Botanical Garden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240" y="1724942"/>
            <a:ext cx="4065181" cy="40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 Celebrations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110"/>
            <a:ext cx="42672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333401"/>
            <a:ext cx="1640892" cy="1699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6210"/>
            <a:ext cx="4394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90" y="3651790"/>
            <a:ext cx="1582175" cy="1756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2734886"/>
            <a:ext cx="2080672" cy="2673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7587" y="1333401"/>
            <a:ext cx="3386413" cy="2642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612" y="4168755"/>
            <a:ext cx="3832918" cy="247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2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Placelessness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41" y="1447800"/>
            <a:ext cx="7912847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Aka: Homogenization, Sameness</a:t>
            </a:r>
          </a:p>
          <a:p>
            <a:r>
              <a:rPr lang="en-US" dirty="0" smtClean="0"/>
              <a:t>The lack of a sense of place.</a:t>
            </a:r>
          </a:p>
          <a:p>
            <a:r>
              <a:rPr lang="en-US" dirty="0" smtClean="0"/>
              <a:t>It looks like it could be anywhere really.</a:t>
            </a:r>
          </a:p>
          <a:p>
            <a:r>
              <a:rPr lang="en-US" dirty="0" smtClean="0"/>
              <a:t>Globalization can lead to this.</a:t>
            </a:r>
          </a:p>
          <a:p>
            <a:endParaRPr lang="en-US" dirty="0"/>
          </a:p>
          <a:p>
            <a:r>
              <a:rPr lang="en-US" dirty="0" smtClean="0"/>
              <a:t>Most airports and malls look like they can be clones of each other.  Similarly, the spread of restaurant franchises makes places lose their regional distinctiveness.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40" y="19050"/>
            <a:ext cx="2396659" cy="239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01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93" y="760605"/>
            <a:ext cx="7239422" cy="49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1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33" y="1062627"/>
            <a:ext cx="7489014" cy="49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3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38954"/>
            <a:ext cx="9098393" cy="40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1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66745"/>
            <a:ext cx="9213019" cy="38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" y="1393111"/>
            <a:ext cx="8358121" cy="44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06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difference between a habit and a custom?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54572"/>
            <a:ext cx="4023360" cy="104483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Habit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63440" y="1454572"/>
            <a:ext cx="4023360" cy="104483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Custom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3300"/>
            <a:ext cx="4023360" cy="40359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63440" y="2663300"/>
            <a:ext cx="4023360" cy="40359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767588" cy="3483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53" y="3400631"/>
            <a:ext cx="6311537" cy="34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visitors define New York?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 vs. New York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923" b="39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49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147"/>
            <a:ext cx="8812938" cy="204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6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43" y="128588"/>
            <a:ext cx="7556686" cy="677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4410"/>
            <a:ext cx="8951421" cy="290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1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4736" y="1447800"/>
            <a:ext cx="4870289" cy="5410200"/>
          </a:xfrm>
        </p:spPr>
        <p:txBody>
          <a:bodyPr/>
          <a:lstStyle/>
          <a:p>
            <a:r>
              <a:rPr lang="en-US" b="1" u="sng" dirty="0" smtClean="0"/>
              <a:t>Habit</a:t>
            </a:r>
            <a:r>
              <a:rPr lang="en-US" dirty="0" smtClean="0"/>
              <a:t> – a repetitive </a:t>
            </a:r>
            <a:r>
              <a:rPr lang="en-US" smtClean="0"/>
              <a:t>act that </a:t>
            </a:r>
            <a:r>
              <a:rPr lang="en-US" dirty="0" smtClean="0"/>
              <a:t>an individual performs (biting nails, procrastinating, doodling)</a:t>
            </a:r>
          </a:p>
          <a:p>
            <a:r>
              <a:rPr lang="en-US" b="1" u="sng" dirty="0" smtClean="0"/>
              <a:t>Custom –</a:t>
            </a:r>
            <a:r>
              <a:rPr lang="en-US" dirty="0" smtClean="0"/>
              <a:t> A repetitive act of a group, that has become characteristic of the group. (Casual Friday, Blowing things up on the 4</a:t>
            </a:r>
            <a:r>
              <a:rPr lang="en-US" baseline="30000" dirty="0" smtClean="0"/>
              <a:t>th</a:t>
            </a:r>
            <a:r>
              <a:rPr lang="en-US" dirty="0" smtClean="0"/>
              <a:t> of July)</a:t>
            </a:r>
            <a:endParaRPr lang="en-US" b="1" u="sng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9525"/>
            <a:ext cx="3228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9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this to New York?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folk cultures and popular cultures located in space?</a:t>
            </a:r>
          </a:p>
          <a:p>
            <a:endParaRPr lang="en-US" dirty="0"/>
          </a:p>
          <a:p>
            <a:r>
              <a:rPr lang="en-US" dirty="0" smtClean="0"/>
              <a:t>Where do we see folk culture in New York?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062"/>
            <a:ext cx="3046127" cy="2727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127" y="1165062"/>
            <a:ext cx="3275182" cy="2727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2067"/>
            <a:ext cx="4670584" cy="2955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584" y="3860092"/>
            <a:ext cx="4501874" cy="2997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894" y="1207803"/>
            <a:ext cx="2588794" cy="26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8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Bethpage Village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422400"/>
            <a:ext cx="54229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Reenactment of the Battle of Brooklyn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396" b="439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8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Restaurants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071"/>
            <a:ext cx="561340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3873500"/>
            <a:ext cx="4902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59</TotalTime>
  <Words>213</Words>
  <Application>Microsoft Office PowerPoint</Application>
  <PresentationFormat>On-screen Show (4:3)</PresentationFormat>
  <Paragraphs>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AIM: How do we differentiate between folk and popular culture in New York City?</vt:lpstr>
      <vt:lpstr>What is the difference between a habit and a custom?</vt:lpstr>
      <vt:lpstr>Vocabulary</vt:lpstr>
      <vt:lpstr>Apply this to New York?</vt:lpstr>
      <vt:lpstr>Brainstorm a list</vt:lpstr>
      <vt:lpstr>Parades</vt:lpstr>
      <vt:lpstr>Old Bethpage Village</vt:lpstr>
      <vt:lpstr>Annual Reenactment of the Battle of Brooklyn</vt:lpstr>
      <vt:lpstr>Restaurants</vt:lpstr>
      <vt:lpstr>Specialty Spas</vt:lpstr>
      <vt:lpstr>Brooklyn Botanical Garden</vt:lpstr>
      <vt:lpstr>Holiday Celebrations</vt:lpstr>
      <vt:lpstr>Placelessness</vt:lpstr>
      <vt:lpstr>Pop Culture?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visitors define New York?</vt:lpstr>
      <vt:lpstr>Homer vs. New York</vt:lpstr>
      <vt:lpstr>PowerPoint Presentation</vt:lpstr>
      <vt:lpstr>PowerPoint Presentation</vt:lpstr>
      <vt:lpstr>PowerPoint Presentation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 we differentiate between folk and popular culture?</dc:title>
  <dc:creator>Joshua Fine</dc:creator>
  <cp:lastModifiedBy>Teacher</cp:lastModifiedBy>
  <cp:revision>10</cp:revision>
  <dcterms:created xsi:type="dcterms:W3CDTF">2013-12-20T04:47:13Z</dcterms:created>
  <dcterms:modified xsi:type="dcterms:W3CDTF">2018-01-16T14:03:41Z</dcterms:modified>
</cp:coreProperties>
</file>