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7" r:id="rId2"/>
    <p:sldId id="280" r:id="rId3"/>
    <p:sldId id="281" r:id="rId4"/>
    <p:sldId id="282" r:id="rId5"/>
    <p:sldId id="283" r:id="rId6"/>
    <p:sldId id="284" r:id="rId7"/>
    <p:sldId id="285" r:id="rId8"/>
    <p:sldId id="258" r:id="rId9"/>
    <p:sldId id="286" r:id="rId10"/>
    <p:sldId id="287" r:id="rId11"/>
    <p:sldId id="288" r:id="rId12"/>
    <p:sldId id="289" r:id="rId13"/>
    <p:sldId id="260" r:id="rId14"/>
    <p:sldId id="259" r:id="rId15"/>
    <p:sldId id="262" r:id="rId16"/>
    <p:sldId id="261" r:id="rId17"/>
    <p:sldId id="265" r:id="rId18"/>
    <p:sldId id="266" r:id="rId19"/>
    <p:sldId id="267" r:id="rId20"/>
    <p:sldId id="268" r:id="rId21"/>
    <p:sldId id="269" r:id="rId22"/>
    <p:sldId id="270" r:id="rId23"/>
    <p:sldId id="276" r:id="rId24"/>
    <p:sldId id="275" r:id="rId25"/>
    <p:sldId id="271" r:id="rId26"/>
    <p:sldId id="274" r:id="rId27"/>
    <p:sldId id="272" r:id="rId28"/>
    <p:sldId id="273" r:id="rId29"/>
    <p:sldId id="278" r:id="rId30"/>
    <p:sldId id="279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64A4-132C-4A47-8546-65E26FC84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64A4-132C-4A47-8546-65E26FC84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64A4-132C-4A47-8546-65E26FC84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64A4-132C-4A47-8546-65E26FC84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64A4-132C-4A47-8546-65E26FC84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64A4-132C-4A47-8546-65E26FC84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64A4-132C-4A47-8546-65E26FC84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64A4-132C-4A47-8546-65E26FC84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64A4-132C-4A47-8546-65E26FC84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64A4-132C-4A47-8546-65E26FC84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7519E-6C63-2248-AA0A-3A41EA341A83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64A4-132C-4A47-8546-65E26FC84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countries_and_dependencies_by_are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oceania+religions&amp;source=images&amp;cd=&amp;cad=rja&amp;docid=T93reF90lpdsRM&amp;tbnid=wKJS97NL6L_IoM:&amp;ved=0CAUQjRw&amp;url=http://www.utexas.edu/depts/grg/adams/old305/religion/305lect07.htm&amp;ei=1MYwUo61Moj69QTqw4BI&amp;bvm=bv.52109249,d.eWU&amp;psig=AFQjCNGTn2OW5OUIPTeYff3x8d1tKu7dGg&amp;ust=13790147330390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url?sa=i&amp;rct=j&amp;q=baha'i+worldwide+map&amp;source=images&amp;cd=&amp;cad=rja&amp;docid=yx3luTgefRtqoM&amp;tbnid=-mrAa1UVHeRz8M:&amp;ved=0CAUQjRw&amp;url=http://chartsbin.com/view/2rt&amp;ei=JccwUrjsN4jQ9ASWzoHgBQ&amp;bvm=bv.52109249,d.eWU&amp;psig=AFQjCNHkAMcm1pl3ZwjTWwJ6iZFZUurZKg&amp;ust=137901481816087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/url?sa=i&amp;rct=j&amp;q=oceania+religion+map&amp;source=images&amp;cd=&amp;cad=rja&amp;docid=AMg4ZfufwDoCCM&amp;tbnid=gh5sPEicA9ykYM:&amp;ved=0CAUQjRw&amp;url=http://www.mapsofworld.com/australia-and-oceania/&amp;ei=i8YwUsCmEoLK9QSn_4C4Bg&amp;bvm=bv.52109249,d.eWU&amp;psig=AFQjCNEkJSyffhtAjuITgwxhOJIKaJBj8A&amp;ust=137901464411193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260" y="0"/>
            <a:ext cx="4850339" cy="1600200"/>
          </a:xfrm>
        </p:spPr>
        <p:txBody>
          <a:bodyPr/>
          <a:lstStyle/>
          <a:p>
            <a:r>
              <a:rPr lang="en-US" dirty="0" smtClean="0"/>
              <a:t>AIM: Where is everything?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343400"/>
            <a:ext cx="6705600" cy="16002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Now: Why did your family originally immigrate to the USA?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64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Religious Groups South America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Christianity (Catholicism 82% of total population), Judaism, Islam, Hinduism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19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7026"/>
            <a:ext cx="7689915" cy="60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9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0"/>
            <a:ext cx="5650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41" y="0"/>
            <a:ext cx="7636837" cy="67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Highest Point </a:t>
            </a:r>
            <a:r>
              <a:rPr lang="en-US" dirty="0" smtClean="0"/>
              <a:t>-  Mt. Elbrus (18,510 feet)</a:t>
            </a:r>
          </a:p>
          <a:p>
            <a:r>
              <a:rPr lang="en-US" b="1" u="sng" dirty="0" smtClean="0"/>
              <a:t>Mountain Ranges –</a:t>
            </a:r>
            <a:r>
              <a:rPr lang="en-US" dirty="0" smtClean="0"/>
              <a:t> Alps, Ural Mountains, Caucasus, Balkan Mountains, Pyrenees, Carpathian Mountains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908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Mt. </a:t>
            </a:r>
            <a:r>
              <a:rPr lang="en-US" dirty="0" err="1" smtClean="0"/>
              <a:t>Elebrus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750" y="1417638"/>
            <a:ext cx="7575250" cy="50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69900"/>
            <a:ext cx="66294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Europe– Bordered by 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Atlantic Ocean</a:t>
            </a:r>
          </a:p>
          <a:p>
            <a:r>
              <a:rPr lang="en-US" dirty="0" smtClean="0"/>
              <a:t>Arctic Ocean</a:t>
            </a:r>
          </a:p>
          <a:p>
            <a:r>
              <a:rPr lang="en-US" dirty="0" smtClean="0"/>
              <a:t>Mediterranean Sea</a:t>
            </a:r>
          </a:p>
          <a:p>
            <a:r>
              <a:rPr lang="en-US" dirty="0" smtClean="0"/>
              <a:t>Black Sea</a:t>
            </a:r>
          </a:p>
          <a:p>
            <a:r>
              <a:rPr lang="en-US" dirty="0" smtClean="0"/>
              <a:t>Caspian Sea</a:t>
            </a:r>
          </a:p>
          <a:p>
            <a:r>
              <a:rPr lang="en-US" dirty="0" smtClean="0"/>
              <a:t>North Sea</a:t>
            </a:r>
          </a:p>
          <a:p>
            <a:r>
              <a:rPr lang="en-US" dirty="0" smtClean="0"/>
              <a:t>Norwegian Sea</a:t>
            </a:r>
          </a:p>
          <a:p>
            <a:r>
              <a:rPr lang="en-US" dirty="0" smtClean="0"/>
              <a:t>Baltic Sea</a:t>
            </a:r>
          </a:p>
          <a:p>
            <a:r>
              <a:rPr lang="en-US" dirty="0" smtClean="0"/>
              <a:t>Barents Sea</a:t>
            </a:r>
          </a:p>
          <a:p>
            <a:r>
              <a:rPr lang="en-US" dirty="0" smtClean="0"/>
              <a:t>Bay of Biscay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41" y="0"/>
            <a:ext cx="7636837" cy="67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Religious Groups Europe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Christianity (Catholicism, Protestantism, Orthodox), Islam, Judaism,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77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2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6650"/>
            <a:ext cx="9144000" cy="586135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u="sng" dirty="0" smtClean="0"/>
              <a:t>Land Area </a:t>
            </a:r>
            <a:r>
              <a:rPr lang="en-US" dirty="0" smtClean="0"/>
              <a:t>- </a:t>
            </a:r>
            <a:r>
              <a:rPr lang="en-US" dirty="0"/>
              <a:t>17,840,000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fr-FR" dirty="0" smtClean="0"/>
              <a:t>(</a:t>
            </a:r>
            <a:r>
              <a:rPr lang="fr-FR" dirty="0"/>
              <a:t>6,890,000 </a:t>
            </a:r>
            <a:r>
              <a:rPr lang="fr-FR" dirty="0" err="1"/>
              <a:t>sq</a:t>
            </a:r>
            <a:r>
              <a:rPr lang="fr-FR" dirty="0"/>
              <a:t> mi)	</a:t>
            </a:r>
          </a:p>
          <a:p>
            <a:pPr marL="0" indent="0">
              <a:buNone/>
            </a:pPr>
            <a:r>
              <a:rPr lang="en-US" b="1" u="sng" dirty="0" smtClean="0"/>
              <a:t>Total Population </a:t>
            </a:r>
            <a:r>
              <a:rPr lang="en-US" dirty="0" smtClean="0"/>
              <a:t>- 387,489,196</a:t>
            </a:r>
          </a:p>
          <a:p>
            <a:pPr marL="82296" indent="0">
              <a:buNone/>
            </a:pPr>
            <a:r>
              <a:rPr lang="en-US" b="1" u="sng" dirty="0" smtClean="0"/>
              <a:t>Largest Country (Area) </a:t>
            </a:r>
            <a:r>
              <a:rPr lang="en-US" dirty="0" smtClean="0"/>
              <a:t>– Brazil </a:t>
            </a:r>
            <a:r>
              <a:rPr lang="en-US" dirty="0"/>
              <a:t>8,515,767 </a:t>
            </a:r>
            <a:r>
              <a:rPr lang="en-US" dirty="0" smtClean="0"/>
              <a:t>km2</a:t>
            </a:r>
            <a:endParaRPr lang="en-US" dirty="0"/>
          </a:p>
          <a:p>
            <a:pPr marL="82296" indent="0">
              <a:buNone/>
            </a:pPr>
            <a:r>
              <a:rPr lang="fr-FR" dirty="0"/>
              <a:t>3,287,597 </a:t>
            </a:r>
            <a:r>
              <a:rPr lang="fr-FR" dirty="0" err="1"/>
              <a:t>sq</a:t>
            </a:r>
            <a:r>
              <a:rPr lang="fr-FR" dirty="0"/>
              <a:t> mi 	</a:t>
            </a:r>
          </a:p>
          <a:p>
            <a:r>
              <a:rPr lang="en-US" b="1" u="sng" dirty="0" smtClean="0"/>
              <a:t>Smallest Country (Area)-</a:t>
            </a:r>
            <a:r>
              <a:rPr lang="en-US" dirty="0" smtClean="0"/>
              <a:t> Suriname: </a:t>
            </a:r>
            <a:r>
              <a:rPr lang="en-US" dirty="0"/>
              <a:t>163,821 </a:t>
            </a:r>
            <a:r>
              <a:rPr lang="en-US" dirty="0" smtClean="0"/>
              <a:t>km2</a:t>
            </a:r>
            <a:endParaRPr lang="en-US" dirty="0">
              <a:hlinkClick r:id="rId2"/>
            </a:endParaRPr>
          </a:p>
          <a:p>
            <a:r>
              <a:rPr lang="fr-FR" dirty="0"/>
              <a:t>63,251 </a:t>
            </a:r>
            <a:r>
              <a:rPr lang="fr-FR" dirty="0" err="1"/>
              <a:t>sq</a:t>
            </a:r>
            <a:r>
              <a:rPr lang="fr-FR" dirty="0"/>
              <a:t> mi	</a:t>
            </a:r>
          </a:p>
          <a:p>
            <a:pPr marL="0" indent="0">
              <a:buNone/>
            </a:pPr>
            <a:r>
              <a:rPr lang="en-US" b="1" u="sng" dirty="0" smtClean="0"/>
              <a:t>Island Nations - </a:t>
            </a:r>
            <a:r>
              <a:rPr lang="en-US" dirty="0" smtClean="0"/>
              <a:t> Zero</a:t>
            </a:r>
          </a:p>
          <a:p>
            <a:pPr marL="0" indent="0">
              <a:buNone/>
            </a:pPr>
            <a:r>
              <a:rPr lang="en-US" b="1" u="sng" dirty="0" smtClean="0"/>
              <a:t>River Systems –</a:t>
            </a:r>
            <a:r>
              <a:rPr lang="en-US" dirty="0" smtClean="0"/>
              <a:t> Amazon River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5119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in God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61" y="1417638"/>
            <a:ext cx="6008960" cy="52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2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Australia </a:t>
            </a:r>
            <a:r>
              <a:rPr lang="en-US" smtClean="0"/>
              <a:t>and Oceania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6650"/>
            <a:ext cx="9144000" cy="5861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Land Area </a:t>
            </a:r>
            <a:r>
              <a:rPr lang="en-US" dirty="0" smtClean="0"/>
              <a:t>- </a:t>
            </a:r>
            <a:r>
              <a:rPr lang="fr-FR" dirty="0"/>
              <a:t>8,525,989 km</a:t>
            </a:r>
            <a:r>
              <a:rPr lang="fr-FR" baseline="30000" dirty="0"/>
              <a:t>2</a:t>
            </a:r>
            <a:r>
              <a:rPr lang="fr-FR" dirty="0"/>
              <a:t> (3,291,903 </a:t>
            </a:r>
            <a:r>
              <a:rPr lang="fr-FR" dirty="0" err="1"/>
              <a:t>sq</a:t>
            </a:r>
            <a:r>
              <a:rPr lang="fr-FR" dirty="0"/>
              <a:t> mi)	</a:t>
            </a:r>
          </a:p>
          <a:p>
            <a:pPr marL="0" indent="0">
              <a:buNone/>
            </a:pPr>
            <a:r>
              <a:rPr lang="en-US" b="1" u="sng" dirty="0" smtClean="0"/>
              <a:t>Total Population </a:t>
            </a:r>
            <a:r>
              <a:rPr lang="en-US" smtClean="0"/>
              <a:t>– </a:t>
            </a:r>
            <a:r>
              <a:rPr lang="en-US" smtClean="0"/>
              <a:t>39,901,000  (As of 2016)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Largest Country (Area) </a:t>
            </a:r>
            <a:r>
              <a:rPr lang="en-US" dirty="0" smtClean="0"/>
              <a:t>– Australia - </a:t>
            </a:r>
            <a:r>
              <a:rPr lang="fr-FR" dirty="0"/>
              <a:t>2,988,901 square miles (7,741,220 </a:t>
            </a:r>
            <a:r>
              <a:rPr lang="fr-FR" dirty="0" err="1"/>
              <a:t>sq</a:t>
            </a:r>
            <a:r>
              <a:rPr lang="fr-FR" dirty="0"/>
              <a:t> km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en-US" b="1" u="sng" dirty="0" smtClean="0"/>
              <a:t>Smallest Country (Area)-</a:t>
            </a:r>
            <a:r>
              <a:rPr lang="en-US" dirty="0" smtClean="0"/>
              <a:t> </a:t>
            </a:r>
            <a:r>
              <a:rPr lang="tr-TR" u="sng" dirty="0"/>
              <a:t>Nauru</a:t>
            </a:r>
            <a:r>
              <a:rPr lang="en-US" dirty="0" smtClean="0"/>
              <a:t>: </a:t>
            </a:r>
            <a:r>
              <a:rPr lang="fr-FR" dirty="0"/>
              <a:t>8.1 square miles (21 </a:t>
            </a:r>
            <a:r>
              <a:rPr lang="fr-FR" dirty="0" err="1"/>
              <a:t>sq</a:t>
            </a:r>
            <a:r>
              <a:rPr lang="fr-FR" dirty="0"/>
              <a:t> km) </a:t>
            </a:r>
            <a:r>
              <a:rPr lang="en-US" b="1" u="sng" dirty="0" smtClean="0"/>
              <a:t>Island Nations - </a:t>
            </a:r>
            <a:r>
              <a:rPr lang="en-US" dirty="0" smtClean="0"/>
              <a:t> Papua New Guinea, New Zealand, Solomon Islands, Fiji, Vanuatu, </a:t>
            </a:r>
            <a:r>
              <a:rPr lang="en-US" dirty="0" err="1" smtClean="0"/>
              <a:t>Somoa</a:t>
            </a:r>
            <a:r>
              <a:rPr lang="en-US" dirty="0" smtClean="0"/>
              <a:t>, Kiribati, Tonga, Federated States of Micronesia, Palau, Marshall Islands, Tuvalu, Nauru</a:t>
            </a:r>
          </a:p>
          <a:p>
            <a:pPr marL="0" indent="0">
              <a:buNone/>
            </a:pPr>
            <a:r>
              <a:rPr lang="en-US" b="1" u="sng" dirty="0" smtClean="0"/>
              <a:t>River Systems –</a:t>
            </a:r>
            <a:r>
              <a:rPr lang="en-US" dirty="0" smtClean="0"/>
              <a:t> Lachlan River, Darling River, </a:t>
            </a:r>
            <a:r>
              <a:rPr lang="en-US" dirty="0" err="1" smtClean="0"/>
              <a:t>Diamantia</a:t>
            </a:r>
            <a:r>
              <a:rPr lang="en-US" dirty="0"/>
              <a:t> </a:t>
            </a:r>
            <a:r>
              <a:rPr lang="en-US" dirty="0" smtClean="0"/>
              <a:t>River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989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27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8" y="0"/>
            <a:ext cx="6988193" cy="68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Highest Point </a:t>
            </a:r>
            <a:r>
              <a:rPr lang="en-US" dirty="0" smtClean="0"/>
              <a:t>-  Mt. </a:t>
            </a:r>
            <a:r>
              <a:rPr lang="it-IT" dirty="0" err="1" smtClean="0"/>
              <a:t>Kosciusko</a:t>
            </a:r>
            <a:r>
              <a:rPr lang="it-IT" dirty="0"/>
              <a:t>: 7310 </a:t>
            </a:r>
            <a:r>
              <a:rPr lang="it-IT" dirty="0" err="1" smtClean="0"/>
              <a:t>feet</a:t>
            </a:r>
            <a:endParaRPr lang="it-IT" dirty="0" smtClean="0"/>
          </a:p>
          <a:p>
            <a:r>
              <a:rPr lang="en-US" b="1" u="sng" dirty="0" smtClean="0"/>
              <a:t>Mountain Ranges –</a:t>
            </a:r>
            <a:r>
              <a:rPr lang="en-US" dirty="0" smtClean="0"/>
              <a:t> Great Dividing Range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889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Mt. </a:t>
            </a:r>
            <a:r>
              <a:rPr lang="it-IT" dirty="0" err="1"/>
              <a:t>Kosciusko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379"/>
            <a:ext cx="9144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379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Oceania– Bordered by 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Indian Ocean</a:t>
            </a:r>
          </a:p>
          <a:p>
            <a:r>
              <a:rPr lang="en-US" dirty="0" smtClean="0"/>
              <a:t>Timer Sea</a:t>
            </a:r>
          </a:p>
          <a:p>
            <a:r>
              <a:rPr lang="en-US" dirty="0" smtClean="0"/>
              <a:t>Arafura Sea</a:t>
            </a:r>
          </a:p>
          <a:p>
            <a:r>
              <a:rPr lang="en-US" dirty="0" smtClean="0"/>
              <a:t>Great Australian Bight</a:t>
            </a:r>
          </a:p>
          <a:p>
            <a:r>
              <a:rPr lang="en-US" dirty="0" smtClean="0"/>
              <a:t>Bass Straight</a:t>
            </a:r>
          </a:p>
          <a:p>
            <a:r>
              <a:rPr lang="en-US" dirty="0" smtClean="0"/>
              <a:t>Tasman Sea</a:t>
            </a:r>
          </a:p>
          <a:p>
            <a:r>
              <a:rPr lang="en-US" dirty="0" smtClean="0"/>
              <a:t>Gulf of Carpentaria</a:t>
            </a:r>
          </a:p>
          <a:p>
            <a:r>
              <a:rPr lang="en-US" dirty="0" smtClean="0"/>
              <a:t>Pacific Ocean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Religious </a:t>
            </a:r>
            <a:r>
              <a:rPr lang="en-US" smtClean="0"/>
              <a:t>Groups Australia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Christianity, Animis</a:t>
            </a:r>
            <a:r>
              <a:rPr lang="en-US" dirty="0" smtClean="0"/>
              <a:t>m, </a:t>
            </a:r>
            <a:r>
              <a:rPr lang="en-US" dirty="0" err="1" smtClean="0"/>
              <a:t>Bahai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Religions Map</a:t>
            </a:r>
            <a:endParaRPr lang="en-US" dirty="0"/>
          </a:p>
        </p:txBody>
      </p:sp>
      <p:pic>
        <p:nvPicPr>
          <p:cNvPr id="2050" name="Picture 2" descr="http://www.utexas.edu/depts/grg/adams/old305/religion/figure-03-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" y="1874984"/>
            <a:ext cx="9105187" cy="38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021025" cy="3679814"/>
          </a:xfrm>
        </p:spPr>
        <p:txBody>
          <a:bodyPr/>
          <a:lstStyle/>
          <a:p>
            <a:r>
              <a:rPr lang="en-US" dirty="0" smtClean="0"/>
              <a:t>River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424" y="-7907"/>
            <a:ext cx="4689264" cy="68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you might be curious</a:t>
            </a:r>
            <a:endParaRPr lang="en-US" dirty="0"/>
          </a:p>
        </p:txBody>
      </p:sp>
      <p:pic>
        <p:nvPicPr>
          <p:cNvPr id="3074" name="Picture 2" descr="http://cdn3.chartsbin.com/chartimages/l_2rt_536f0ca63c8421644813ca6c6942aea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565"/>
            <a:ext cx="9154937" cy="38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psofworld.com/australia-and-oceania-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218"/>
            <a:ext cx="9167167" cy="54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Highest Point </a:t>
            </a:r>
            <a:r>
              <a:rPr lang="en-US" dirty="0" smtClean="0"/>
              <a:t>-  Aconcagua (22,841 </a:t>
            </a:r>
            <a:r>
              <a:rPr lang="en-US" dirty="0" err="1" smtClean="0"/>
              <a:t>ft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b="1" u="sng" dirty="0" smtClean="0"/>
              <a:t>Mountain Ranges –</a:t>
            </a:r>
            <a:r>
              <a:rPr lang="en-US" dirty="0" smtClean="0"/>
              <a:t> Andes Mountains, Guyana Highlands, Brazilian Highlands, Patagonia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5041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Aconcagua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663175"/>
            <a:ext cx="65024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27000"/>
            <a:ext cx="53467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America – Bordered by 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Atlantic Ocean</a:t>
            </a:r>
          </a:p>
          <a:p>
            <a:r>
              <a:rPr lang="en-US" dirty="0" smtClean="0"/>
              <a:t>Scotia Sea</a:t>
            </a:r>
          </a:p>
          <a:p>
            <a:r>
              <a:rPr lang="en-US" dirty="0" smtClean="0"/>
              <a:t>Southern Ocean</a:t>
            </a:r>
          </a:p>
          <a:p>
            <a:r>
              <a:rPr lang="en-US" dirty="0" smtClean="0"/>
              <a:t>Pacific Ocean</a:t>
            </a:r>
          </a:p>
          <a:p>
            <a:r>
              <a:rPr lang="en-US" dirty="0" smtClean="0"/>
              <a:t>Caribbean Sea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2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6650"/>
            <a:ext cx="9144000" cy="5861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Land Area </a:t>
            </a:r>
            <a:r>
              <a:rPr lang="en-US" dirty="0" smtClean="0"/>
              <a:t>- </a:t>
            </a:r>
            <a:r>
              <a:rPr lang="fr-FR" dirty="0"/>
              <a:t>10,180,000 km</a:t>
            </a:r>
            <a:r>
              <a:rPr lang="fr-FR" baseline="30000" dirty="0"/>
              <a:t>2</a:t>
            </a:r>
            <a:r>
              <a:rPr lang="fr-FR" dirty="0"/>
              <a:t> (3,930,000 </a:t>
            </a:r>
            <a:r>
              <a:rPr lang="fr-FR" dirty="0" err="1"/>
              <a:t>sq</a:t>
            </a:r>
            <a:r>
              <a:rPr lang="fr-FR" dirty="0"/>
              <a:t> </a:t>
            </a:r>
            <a:r>
              <a:rPr lang="fr-FR" dirty="0" smtClean="0"/>
              <a:t>mi)</a:t>
            </a:r>
            <a:r>
              <a:rPr lang="fr-FR" dirty="0"/>
              <a:t>	</a:t>
            </a:r>
          </a:p>
          <a:p>
            <a:pPr marL="0" indent="0">
              <a:buNone/>
            </a:pPr>
            <a:r>
              <a:rPr lang="en-US" b="1" u="sng" dirty="0" smtClean="0"/>
              <a:t>Total Population </a:t>
            </a:r>
            <a:r>
              <a:rPr lang="en-US" dirty="0" smtClean="0"/>
              <a:t>– </a:t>
            </a:r>
            <a:r>
              <a:rPr lang="en-US" dirty="0"/>
              <a:t>743.1 </a:t>
            </a:r>
            <a:r>
              <a:rPr lang="en-US" dirty="0" smtClean="0"/>
              <a:t>million (As of 2016)</a:t>
            </a:r>
          </a:p>
          <a:p>
            <a:pPr marL="0" indent="0">
              <a:buNone/>
            </a:pPr>
            <a:r>
              <a:rPr lang="en-US" b="1" u="sng" dirty="0" smtClean="0"/>
              <a:t>Largest </a:t>
            </a:r>
            <a:r>
              <a:rPr lang="en-US" b="1" u="sng" dirty="0" smtClean="0"/>
              <a:t>Country (Area) </a:t>
            </a:r>
            <a:r>
              <a:rPr lang="en-US" dirty="0" smtClean="0"/>
              <a:t>– Russia - </a:t>
            </a:r>
            <a:r>
              <a:rPr lang="fr-FR" dirty="0"/>
              <a:t>17,098,242 km</a:t>
            </a:r>
            <a:r>
              <a:rPr lang="fr-FR" baseline="30000" dirty="0"/>
              <a:t>2</a:t>
            </a:r>
            <a:r>
              <a:rPr lang="fr-FR" dirty="0"/>
              <a:t> (6,601,668 </a:t>
            </a:r>
            <a:r>
              <a:rPr lang="fr-FR" dirty="0" err="1"/>
              <a:t>sq</a:t>
            </a:r>
            <a:r>
              <a:rPr lang="fr-FR" dirty="0"/>
              <a:t> mi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en-US" b="1" u="sng" dirty="0" smtClean="0"/>
              <a:t>Smallest Country (Area)-</a:t>
            </a:r>
            <a:r>
              <a:rPr lang="en-US" dirty="0" smtClean="0"/>
              <a:t> Vatican City: </a:t>
            </a:r>
            <a:r>
              <a:rPr lang="fr-FR" dirty="0"/>
              <a:t>0.44 km</a:t>
            </a:r>
            <a:r>
              <a:rPr lang="fr-FR" baseline="30000" dirty="0"/>
              <a:t>2</a:t>
            </a:r>
            <a:r>
              <a:rPr lang="fr-FR" dirty="0"/>
              <a:t> (0.17 </a:t>
            </a:r>
            <a:r>
              <a:rPr lang="fr-FR" dirty="0" err="1"/>
              <a:t>sq</a:t>
            </a:r>
            <a:r>
              <a:rPr lang="fr-FR" dirty="0"/>
              <a:t> mi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en-US" b="1" u="sng" dirty="0" smtClean="0"/>
              <a:t>Island Nations - </a:t>
            </a:r>
            <a:r>
              <a:rPr lang="en-US" dirty="0" smtClean="0"/>
              <a:t> United Kingdom, Ireland, Malta, Cyprus, Iceland</a:t>
            </a:r>
          </a:p>
          <a:p>
            <a:pPr marL="0" indent="0">
              <a:buNone/>
            </a:pPr>
            <a:r>
              <a:rPr lang="en-US" b="1" u="sng" dirty="0" smtClean="0"/>
              <a:t>River Systems –</a:t>
            </a:r>
            <a:r>
              <a:rPr lang="en-US" dirty="0" smtClean="0"/>
              <a:t> Rhine River, Thames River, Danube River, Tiber River, Elbe River, Loire River, Volga River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516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Bodies of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04900"/>
            <a:ext cx="57785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185</TotalTime>
  <Words>255</Words>
  <Application>Microsoft Office PowerPoint</Application>
  <PresentationFormat>On-screen Show (4:3)</PresentationFormat>
  <Paragraphs>79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Black</vt:lpstr>
      <vt:lpstr>AIM: Where is everything?</vt:lpstr>
      <vt:lpstr>South America</vt:lpstr>
      <vt:lpstr>River Systems</vt:lpstr>
      <vt:lpstr>South America</vt:lpstr>
      <vt:lpstr>Aconcagua</vt:lpstr>
      <vt:lpstr>PowerPoint Presentation</vt:lpstr>
      <vt:lpstr>South America – Bordered by Bodies of Water</vt:lpstr>
      <vt:lpstr>Europe</vt:lpstr>
      <vt:lpstr>Bodies of Water</vt:lpstr>
      <vt:lpstr>Main Religious Groups South America</vt:lpstr>
      <vt:lpstr>PowerPoint Presentation</vt:lpstr>
      <vt:lpstr>PowerPoint Presentation</vt:lpstr>
      <vt:lpstr>PowerPoint Presentation</vt:lpstr>
      <vt:lpstr>Europe</vt:lpstr>
      <vt:lpstr>Mt. Elebrus</vt:lpstr>
      <vt:lpstr>PowerPoint Presentation</vt:lpstr>
      <vt:lpstr>Europe– Bordered by Bodies of Water</vt:lpstr>
      <vt:lpstr>PowerPoint Presentation</vt:lpstr>
      <vt:lpstr>Main Religious Groups Europe</vt:lpstr>
      <vt:lpstr>Belief in God</vt:lpstr>
      <vt:lpstr>PowerPoint Presentation</vt:lpstr>
      <vt:lpstr>Australia and Oceania</vt:lpstr>
      <vt:lpstr>PowerPoint Presentation</vt:lpstr>
      <vt:lpstr>PowerPoint Presentation</vt:lpstr>
      <vt:lpstr>Australia</vt:lpstr>
      <vt:lpstr>Mt. Kosciusko</vt:lpstr>
      <vt:lpstr>Oceania– Bordered by Bodies of Water</vt:lpstr>
      <vt:lpstr>Main Religious Groups Australia</vt:lpstr>
      <vt:lpstr>Religions Map</vt:lpstr>
      <vt:lpstr>Because you might be curious</vt:lpstr>
      <vt:lpstr>Political Map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Where is everything?</dc:title>
  <dc:creator>Joshua Fine</dc:creator>
  <cp:lastModifiedBy>Teacher</cp:lastModifiedBy>
  <cp:revision>9</cp:revision>
  <dcterms:created xsi:type="dcterms:W3CDTF">2013-09-11T13:46:40Z</dcterms:created>
  <dcterms:modified xsi:type="dcterms:W3CDTF">2017-09-15T12:54:02Z</dcterms:modified>
</cp:coreProperties>
</file>