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5" r:id="rId3"/>
    <p:sldId id="266" r:id="rId4"/>
    <p:sldId id="267" r:id="rId5"/>
    <p:sldId id="257" r:id="rId6"/>
    <p:sldId id="258" r:id="rId7"/>
    <p:sldId id="259" r:id="rId8"/>
    <p:sldId id="264" r:id="rId9"/>
    <p:sldId id="261" r:id="rId10"/>
    <p:sldId id="262" r:id="rId11"/>
    <p:sldId id="263" r:id="rId12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08446A4-84ED-2141-B0EE-DADC8EB362D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8FDF9F3-CC70-284F-9DC5-39E3C83BD4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0"/>
            <a:ext cx="7924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AIM: Does time matter?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848600" cy="21548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 Why do transnational corporations put their factories in developing countries?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8949" y="3018708"/>
            <a:ext cx="4845521" cy="36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27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Answering Free-Response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4-6 minutes to write an outline.</a:t>
            </a:r>
          </a:p>
          <a:p>
            <a:r>
              <a:rPr lang="en-US" dirty="0" smtClean="0"/>
              <a:t>Answer the question using relevant examples, and terminology.</a:t>
            </a:r>
          </a:p>
          <a:p>
            <a:r>
              <a:rPr lang="en-US" dirty="0" smtClean="0"/>
              <a:t>Try to write a healthy paragraph with </a:t>
            </a:r>
            <a:r>
              <a:rPr lang="en-US" smtClean="0"/>
              <a:t>an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graphypods.com/uploads/7/6/2/2/7622863/349434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86" y="0"/>
            <a:ext cx="4953000" cy="67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44158"/>
            <a:ext cx="3858986" cy="1339850"/>
          </a:xfrm>
        </p:spPr>
        <p:txBody>
          <a:bodyPr>
            <a:noAutofit/>
          </a:bodyPr>
          <a:lstStyle/>
          <a:p>
            <a:r>
              <a:rPr lang="en-US" sz="3200" dirty="0" smtClean="0"/>
              <a:t>Write one paragraph answering the following.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2133600"/>
            <a:ext cx="3559630" cy="4180113"/>
          </a:xfrm>
        </p:spPr>
        <p:txBody>
          <a:bodyPr>
            <a:normAutofit fontScale="92500"/>
          </a:bodyPr>
          <a:lstStyle/>
          <a:p>
            <a:r>
              <a:rPr lang="en-US" dirty="0"/>
              <a:t>FRQ 1: Of great interest to geographers are the cultural and political implications of technological innovations that affect human interaction. What is space-time compression as it relates to technological innovations and how did that impact human interactions?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Papyrus" panose="03070502060502030205" pitchFamily="66" charset="0"/>
              </a:rPr>
              <a:t>What are the benefits to putting factories in developing countries?</a:t>
            </a:r>
            <a:endParaRPr lang="en-US" sz="3200" b="1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Papyrus" panose="03070502060502030205" pitchFamily="66" charset="0"/>
              </a:rPr>
              <a:t>In your judgment will any developing country serve as an adequate location for outsourcing??</a:t>
            </a:r>
            <a:endParaRPr lang="en-US" sz="3200" b="1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outsourcing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3" y="1910443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Papyrus" panose="03070502060502030205" pitchFamily="66" charset="0"/>
              </a:rPr>
              <a:t>Why can’t countries such as Afghanistan and Mali serve as good locations for outsourcing?</a:t>
            </a:r>
            <a:endParaRPr lang="en-US" sz="3200" b="1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8200"/>
          </a:xfrm>
        </p:spPr>
        <p:txBody>
          <a:bodyPr/>
          <a:lstStyle/>
          <a:p>
            <a:r>
              <a:rPr lang="en-US" dirty="0" smtClean="0"/>
              <a:t>Acculturation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752600"/>
            <a:ext cx="8596231" cy="4495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Papyrus" panose="03070502060502030205" pitchFamily="66" charset="0"/>
              </a:rPr>
              <a:t>cultural modification of an individual, group, or people by adapting to or borrowing traits from another </a:t>
            </a:r>
            <a:r>
              <a:rPr lang="en-US" sz="2800" b="1" dirty="0" smtClean="0">
                <a:latin typeface="Papyrus" panose="03070502060502030205" pitchFamily="66" charset="0"/>
              </a:rPr>
              <a:t>culture.</a:t>
            </a:r>
          </a:p>
          <a:p>
            <a:r>
              <a:rPr lang="en-US" sz="2800" b="1" dirty="0" smtClean="0">
                <a:latin typeface="Papyrus" panose="03070502060502030205" pitchFamily="66" charset="0"/>
              </a:rPr>
              <a:t>IE: Eddie Murphy and </a:t>
            </a:r>
            <a:r>
              <a:rPr lang="en-US" sz="2800" b="1" dirty="0" err="1" smtClean="0">
                <a:latin typeface="Papyrus" panose="03070502060502030205" pitchFamily="66" charset="0"/>
              </a:rPr>
              <a:t>Arsenio</a:t>
            </a:r>
            <a:r>
              <a:rPr lang="en-US" sz="2800" b="1" dirty="0" smtClean="0">
                <a:latin typeface="Papyrus" panose="03070502060502030205" pitchFamily="66" charset="0"/>
              </a:rPr>
              <a:t> Hall’s characters in </a:t>
            </a:r>
            <a:r>
              <a:rPr lang="en-US" sz="2800" b="1" u="sng" dirty="0" smtClean="0">
                <a:latin typeface="Papyrus" panose="03070502060502030205" pitchFamily="66" charset="0"/>
              </a:rPr>
              <a:t>Coming to America</a:t>
            </a:r>
            <a:r>
              <a:rPr lang="en-US" sz="2800" b="1" dirty="0" smtClean="0">
                <a:latin typeface="Papyrus" panose="03070502060502030205" pitchFamily="66" charset="0"/>
              </a:rPr>
              <a:t> go through Acculturation.</a:t>
            </a:r>
            <a:endParaRPr lang="en-US" sz="2800" b="1" dirty="0">
              <a:latin typeface="Papyrus" panose="030705020605020302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4025"/>
            <a:ext cx="3069770" cy="227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92" y="4554024"/>
            <a:ext cx="3630872" cy="23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Papyrus" panose="03070502060502030205" pitchFamily="66" charset="0"/>
              </a:rPr>
              <a:t>Polder - </a:t>
            </a:r>
            <a:r>
              <a:rPr lang="en-US" sz="2800" b="1" dirty="0">
                <a:latin typeface="Papyrus" panose="03070502060502030205" pitchFamily="66" charset="0"/>
              </a:rPr>
              <a:t>a tract of low land (as in the Netherlands) reclaimed from a body of water (as the sea)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89264"/>
            <a:ext cx="5562600" cy="37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391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Zone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719943"/>
            <a:ext cx="8425543" cy="4637314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latin typeface="Papyrus" panose="03070502060502030205" pitchFamily="66" charset="0"/>
              </a:rPr>
              <a:t>1.  What be the benefits of switching permanently to daylight savings time?  Personally? For society at large?</a:t>
            </a:r>
          </a:p>
          <a:p>
            <a:r>
              <a:rPr lang="en-US" sz="3100" b="1" dirty="0" smtClean="0">
                <a:latin typeface="Papyrus" panose="03070502060502030205" pitchFamily="66" charset="0"/>
              </a:rPr>
              <a:t>2.  What would be the drawbacks of switching permanently to daylight savings time?  Personally? For society at large?</a:t>
            </a:r>
          </a:p>
          <a:p>
            <a:r>
              <a:rPr lang="en-US" sz="3100" b="1" dirty="0" smtClean="0">
                <a:latin typeface="Papyrus" panose="03070502060502030205" pitchFamily="66" charset="0"/>
              </a:rPr>
              <a:t>3.  What would you prefer and why?</a:t>
            </a:r>
          </a:p>
          <a:p>
            <a:r>
              <a:rPr lang="en-US" sz="3100" b="1" dirty="0" smtClean="0">
                <a:latin typeface="Papyrus" panose="03070502060502030205" pitchFamily="66" charset="0"/>
              </a:rPr>
              <a:t>4.  Why does Massachusetts need New York to make the change if they make the change?</a:t>
            </a:r>
            <a:endParaRPr lang="en-US" sz="31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answer all three free-response questions on the AP exam.</a:t>
            </a:r>
          </a:p>
          <a:p>
            <a:r>
              <a:rPr lang="en-US" dirty="0" smtClean="0"/>
              <a:t>You have 75 minutes to answer them.</a:t>
            </a:r>
          </a:p>
          <a:p>
            <a:r>
              <a:rPr lang="en-US" dirty="0" smtClean="0"/>
              <a:t>They are worth 50% of the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</TotalTime>
  <Words>310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AIM: Does time matter?</vt:lpstr>
      <vt:lpstr>What are the benefits to putting factories in developing countries?</vt:lpstr>
      <vt:lpstr>In your judgment will any developing country serve as an adequate location for outsourcing??</vt:lpstr>
      <vt:lpstr>Why can’t countries such as Afghanistan and Mali serve as good locations for outsourcing?</vt:lpstr>
      <vt:lpstr>Acculturation</vt:lpstr>
      <vt:lpstr>Useful Vocabulary</vt:lpstr>
      <vt:lpstr>Polder</vt:lpstr>
      <vt:lpstr>Time Zone Discussion</vt:lpstr>
      <vt:lpstr>Free Response Questions</vt:lpstr>
      <vt:lpstr>Steps to Answering Free-Response Questions</vt:lpstr>
      <vt:lpstr>Write one paragraph answering the following.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does diffusion affect the spread of ideas?</dc:title>
  <dc:creator>Joshua Fine</dc:creator>
  <cp:lastModifiedBy>Teacher</cp:lastModifiedBy>
  <cp:revision>6</cp:revision>
  <cp:lastPrinted>2017-10-04T12:56:06Z</cp:lastPrinted>
  <dcterms:created xsi:type="dcterms:W3CDTF">2017-10-04T00:39:14Z</dcterms:created>
  <dcterms:modified xsi:type="dcterms:W3CDTF">2017-10-04T12:56:29Z</dcterms:modified>
</cp:coreProperties>
</file>