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4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9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3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3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0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5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655B3-2360-4AD1-9DEA-84115249A8D9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1897-4209-4E02-820E-AA582BDE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0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AIM: Why do people risk illegal immigration to the United States?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 tomorrow-</a:t>
            </a:r>
          </a:p>
          <a:p>
            <a:r>
              <a:rPr lang="en-US" dirty="0" smtClean="0"/>
              <a:t>25 multiple-choice and one free-response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5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FRQ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Immigration Peaks in the USA . From where and reasons.</a:t>
            </a:r>
          </a:p>
          <a:p>
            <a:r>
              <a:rPr lang="en-US" dirty="0" smtClean="0"/>
              <a:t>2. Recent Intra-Regional Migration in USA.  Causes and Reasons.</a:t>
            </a:r>
          </a:p>
          <a:p>
            <a:r>
              <a:rPr lang="en-US" dirty="0" smtClean="0"/>
              <a:t>3. Major international migration streams since 1900.  Causes, reasons and who is involved.</a:t>
            </a:r>
          </a:p>
          <a:p>
            <a:r>
              <a:rPr lang="en-US" dirty="0" smtClean="0"/>
              <a:t>4. Something to do with </a:t>
            </a:r>
            <a:r>
              <a:rPr lang="en-US" dirty="0" err="1" smtClean="0"/>
              <a:t>Ravenstein</a:t>
            </a:r>
            <a:r>
              <a:rPr lang="en-US" dirty="0" smtClean="0"/>
              <a:t> and the Gravity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7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 dictators and forced migration.</a:t>
            </a:r>
          </a:p>
          <a:p>
            <a:r>
              <a:rPr lang="en-US" dirty="0" smtClean="0"/>
              <a:t>Refugee crisis in the late 20</a:t>
            </a:r>
            <a:r>
              <a:rPr lang="en-US" baseline="30000" dirty="0" smtClean="0"/>
              <a:t>th</a:t>
            </a:r>
            <a:r>
              <a:rPr lang="en-US" dirty="0" smtClean="0"/>
              <a:t>, early 21</a:t>
            </a:r>
            <a:r>
              <a:rPr lang="en-US" baseline="30000" dirty="0" smtClean="0"/>
              <a:t>st</a:t>
            </a:r>
            <a:r>
              <a:rPr lang="en-US" dirty="0" smtClean="0"/>
              <a:t> century.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4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for the Documentary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1. Describe </a:t>
            </a:r>
            <a:r>
              <a:rPr lang="en-US" dirty="0"/>
              <a:t>the push factors that led Kevin to seek a life in the United </a:t>
            </a:r>
            <a:r>
              <a:rPr lang="en-US" dirty="0" smtClean="0"/>
              <a:t>States.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 Analyze</a:t>
            </a:r>
            <a:r>
              <a:rPr lang="en-US" dirty="0"/>
              <a:t>, the reality of </a:t>
            </a:r>
            <a:r>
              <a:rPr lang="en-US" dirty="0" err="1"/>
              <a:t>Fito’s</a:t>
            </a:r>
            <a:r>
              <a:rPr lang="en-US" dirty="0"/>
              <a:t> dream to be adopted. Why is it unlikely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3. Are </a:t>
            </a:r>
            <a:r>
              <a:rPr lang="en-US" dirty="0"/>
              <a:t>Kevin’s visions of the United States based in reality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4. Evaluate </a:t>
            </a:r>
            <a:r>
              <a:rPr lang="en-US" dirty="0"/>
              <a:t>of </a:t>
            </a:r>
            <a:r>
              <a:rPr lang="en-US" dirty="0" err="1"/>
              <a:t>Ravenstein’s</a:t>
            </a:r>
            <a:r>
              <a:rPr lang="en-US" dirty="0"/>
              <a:t> Laws on Migration relate to Kevin and </a:t>
            </a:r>
            <a:r>
              <a:rPr lang="en-US" dirty="0" err="1"/>
              <a:t>Fito</a:t>
            </a:r>
            <a:r>
              <a:rPr lang="en-US" dirty="0"/>
              <a:t>?</a:t>
            </a:r>
          </a:p>
          <a:p>
            <a:pPr marL="0" lvl="0" indent="0">
              <a:buNone/>
            </a:pPr>
            <a:r>
              <a:rPr lang="en-US" dirty="0" smtClean="0"/>
              <a:t>5. How </a:t>
            </a:r>
            <a:r>
              <a:rPr lang="en-US" dirty="0"/>
              <a:t>did Jose end up in a detention center?</a:t>
            </a:r>
          </a:p>
          <a:p>
            <a:pPr marL="0" lvl="0" indent="0">
              <a:buNone/>
            </a:pPr>
            <a:r>
              <a:rPr lang="en-US" dirty="0" smtClean="0"/>
              <a:t>6. Why </a:t>
            </a:r>
            <a:r>
              <a:rPr lang="en-US" dirty="0"/>
              <a:t>was Juan Carlos headed to the New York?  (2 reasons)</a:t>
            </a:r>
          </a:p>
          <a:p>
            <a:pPr marL="0" lvl="0" indent="0">
              <a:buNone/>
            </a:pPr>
            <a:r>
              <a:rPr lang="en-US" dirty="0" smtClean="0"/>
              <a:t>7. How </a:t>
            </a:r>
            <a:r>
              <a:rPr lang="en-US" dirty="0"/>
              <a:t>many children get caught trying to enter the United States each year?_______________________</a:t>
            </a:r>
          </a:p>
          <a:p>
            <a:pPr marL="0" lvl="0" indent="0">
              <a:buNone/>
            </a:pPr>
            <a:r>
              <a:rPr lang="en-US" dirty="0" smtClean="0"/>
              <a:t>8. Describe </a:t>
            </a:r>
            <a:r>
              <a:rPr lang="en-US" dirty="0"/>
              <a:t>the purpose of </a:t>
            </a:r>
            <a:r>
              <a:rPr lang="en-US" dirty="0" err="1"/>
              <a:t>Grupos</a:t>
            </a:r>
            <a:r>
              <a:rPr lang="en-US" dirty="0"/>
              <a:t> Beta.  In your opinion, do they more harm than good?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30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AIM: Why do people risk illegal immigration to the United States?</vt:lpstr>
      <vt:lpstr>Possible FRQ Topics</vt:lpstr>
      <vt:lpstr>Topics to Know</vt:lpstr>
      <vt:lpstr>Questions for the Documentary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Why do people risk illegal immigration to the United States?</dc:title>
  <dc:creator>Teacher</dc:creator>
  <cp:lastModifiedBy>Teacher</cp:lastModifiedBy>
  <cp:revision>1</cp:revision>
  <dcterms:created xsi:type="dcterms:W3CDTF">2015-11-18T14:07:38Z</dcterms:created>
  <dcterms:modified xsi:type="dcterms:W3CDTF">2015-11-18T14:14:48Z</dcterms:modified>
</cp:coreProperties>
</file>