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59" r:id="rId6"/>
    <p:sldId id="263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AIM: How are LDC farming practices placing millions of people at an economic disadvantage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793119" cy="326229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 Now:  List 3 ways Shifting Agriculture hurts of the environment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FRQ Assessment for Agriculture next Friday.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9543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Solutions to Feeding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Dutch solution is to build indoor farms.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0963"/>
            <a:ext cx="5826778" cy="436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07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51" y="566056"/>
            <a:ext cx="7810661" cy="520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483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54748" cy="604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567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37" y="772886"/>
            <a:ext cx="7234556" cy="482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270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dutch indoor far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89" y="813026"/>
            <a:ext cx="714375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662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Article:  Tearing Down the Global Plantation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390" y="1600200"/>
            <a:ext cx="8842609" cy="5257799"/>
          </a:xfrm>
        </p:spPr>
        <p:txBody>
          <a:bodyPr>
            <a:normAutofit/>
          </a:bodyPr>
          <a:lstStyle/>
          <a:p>
            <a:r>
              <a:rPr lang="en-US" sz="3200" dirty="0"/>
              <a:t>1. Why is Brazil’s rainforest in jeopardy</a:t>
            </a:r>
            <a:r>
              <a:rPr lang="en-US" sz="3200" dirty="0" smtClean="0"/>
              <a:t>?</a:t>
            </a:r>
            <a:endParaRPr lang="en-US" sz="3200" dirty="0"/>
          </a:p>
          <a:p>
            <a:r>
              <a:rPr lang="en-US" sz="3200" dirty="0"/>
              <a:t>2.  Why has Brazil been embracing farming over the production of manufactured goods</a:t>
            </a:r>
            <a:r>
              <a:rPr lang="en-US" sz="3200" dirty="0" smtClean="0"/>
              <a:t>?</a:t>
            </a:r>
            <a:endParaRPr lang="en-US" sz="3200" dirty="0"/>
          </a:p>
          <a:p>
            <a:r>
              <a:rPr lang="en-US" sz="3200" dirty="0"/>
              <a:t>3.  How has Brazil’s acceptance of agriculture as their primary export affected their economy</a:t>
            </a:r>
            <a:r>
              <a:rPr lang="en-US" sz="3200" dirty="0" smtClean="0"/>
              <a:t>?</a:t>
            </a:r>
            <a:endParaRPr lang="en-US" sz="3200" dirty="0"/>
          </a:p>
          <a:p>
            <a:r>
              <a:rPr lang="en-US" sz="3200" dirty="0"/>
              <a:t>4.  In what ways are Brazil’s farming methods harmful to the environment?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689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Farming Techniques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45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improve upon Slash and Burn?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Video Segments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94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34968" y="1523999"/>
            <a:ext cx="7806366" cy="1724867"/>
          </a:xfrm>
        </p:spPr>
        <p:txBody>
          <a:bodyPr/>
          <a:lstStyle/>
          <a:p>
            <a:r>
              <a:rPr lang="en-US" dirty="0" smtClean="0"/>
              <a:t>AIM: What is the </a:t>
            </a:r>
            <a:br>
              <a:rPr lang="en-US" dirty="0" smtClean="0"/>
            </a:br>
            <a:r>
              <a:rPr lang="en-US" dirty="0" smtClean="0"/>
              <a:t>mission behind </a:t>
            </a:r>
            <a:br>
              <a:rPr lang="en-US" dirty="0" smtClean="0"/>
            </a:br>
            <a:r>
              <a:rPr lang="en-US" dirty="0" smtClean="0"/>
              <a:t>sustainable agriculture?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Do Now: What does the word “organic” mean when it is put on food labels?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5229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problems farmers 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Climate Change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952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2751"/>
          </a:xfrm>
        </p:spPr>
        <p:txBody>
          <a:bodyPr/>
          <a:lstStyle/>
          <a:p>
            <a:r>
              <a:rPr lang="en-US" dirty="0" smtClean="0"/>
              <a:t>Organic Food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0328"/>
            <a:ext cx="9144000" cy="6017672"/>
          </a:xfrm>
        </p:spPr>
        <p:txBody>
          <a:bodyPr>
            <a:normAutofit/>
          </a:bodyPr>
          <a:lstStyle/>
          <a:p>
            <a:r>
              <a:rPr lang="en-US" sz="2500" dirty="0" smtClean="0"/>
              <a:t>Started in the first half of the 20</a:t>
            </a:r>
            <a:r>
              <a:rPr lang="en-US" sz="2500" baseline="30000" dirty="0" smtClean="0"/>
              <a:t>th</a:t>
            </a:r>
            <a:r>
              <a:rPr lang="en-US" sz="2500" dirty="0" smtClean="0"/>
              <a:t> century</a:t>
            </a:r>
          </a:p>
          <a:p>
            <a:r>
              <a:rPr lang="en-US" sz="2500" dirty="0" smtClean="0"/>
              <a:t>Food grown without the assistance of man-made chemicals. (Use actual manure instead of synthetic manure) No synthetic pesticides.</a:t>
            </a:r>
          </a:p>
          <a:p>
            <a:r>
              <a:rPr lang="en-US" sz="2500" dirty="0" smtClean="0"/>
              <a:t>Animals raised without hormones and antibiotics.</a:t>
            </a:r>
          </a:p>
          <a:p>
            <a:r>
              <a:rPr lang="en-US" sz="2500" dirty="0" smtClean="0"/>
              <a:t>A government-approved certifier inspects a farm that wishes to be considered organic before allowing that farm to attach the label to their food.</a:t>
            </a:r>
          </a:p>
          <a:p>
            <a:r>
              <a:rPr lang="en-US" sz="2500" dirty="0" smtClean="0"/>
              <a:t>The food costs more, but is believed to be healthier. However, there is no proof that organic vegetables are more nutritious than Genetically Modified Crops.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357268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Sustainable Agriculture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>
                <a:latin typeface="Constantia" charset="0"/>
              </a:rPr>
              <a:t>Sustainable agriculture</a:t>
            </a:r>
            <a:r>
              <a:rPr lang="en-US" dirty="0">
                <a:latin typeface="Constantia" charset="0"/>
              </a:rPr>
              <a:t> integrates three main goals: environmental stewardship, farm profitability, and prosperous farming communities.</a:t>
            </a:r>
          </a:p>
          <a:p>
            <a:pPr eaLnBrk="1" hangingPunct="1"/>
            <a:endParaRPr lang="en-US" dirty="0">
              <a:latin typeface="Constantia" charset="0"/>
            </a:endParaRPr>
          </a:p>
          <a:p>
            <a:pPr eaLnBrk="1" hangingPunct="1"/>
            <a:endParaRPr lang="en-US" dirty="0">
              <a:latin typeface="Constantia" charset="0"/>
            </a:endParaRPr>
          </a:p>
          <a:p>
            <a:pPr eaLnBrk="1" hangingPunct="1"/>
            <a:r>
              <a:rPr lang="en-US" dirty="0" smtClean="0">
                <a:latin typeface="Constantia" charset="0"/>
              </a:rPr>
              <a:t>This can apply to any and all types of farming.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895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2751"/>
          </a:xfrm>
        </p:spPr>
        <p:txBody>
          <a:bodyPr/>
          <a:lstStyle/>
          <a:p>
            <a:r>
              <a:rPr lang="en-US" dirty="0" smtClean="0"/>
              <a:t>Sustainable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0327"/>
            <a:ext cx="9300407" cy="5103274"/>
          </a:xfrm>
        </p:spPr>
        <p:txBody>
          <a:bodyPr>
            <a:noAutofit/>
          </a:bodyPr>
          <a:lstStyle/>
          <a:p>
            <a:r>
              <a:rPr lang="en-US" sz="2800" dirty="0" smtClean="0"/>
              <a:t>Satisfy human food and fiber needs.</a:t>
            </a:r>
          </a:p>
          <a:p>
            <a:r>
              <a:rPr lang="en-US" sz="2800" dirty="0" smtClean="0"/>
              <a:t>Enhance environmental quality and the natural resource base upon which the agricultural economy depends.</a:t>
            </a:r>
          </a:p>
          <a:p>
            <a:r>
              <a:rPr lang="en-US" sz="2800" dirty="0" smtClean="0"/>
              <a:t>Make the most efficient use of non-renewable resources and on-farm resources and integrate, where possible, natural biological cycles and controls.</a:t>
            </a:r>
          </a:p>
          <a:p>
            <a:r>
              <a:rPr lang="en-US" sz="2800" dirty="0" smtClean="0"/>
              <a:t>Sustain the economic viability of farm operations.</a:t>
            </a:r>
          </a:p>
          <a:p>
            <a:r>
              <a:rPr lang="en-US" sz="2800" dirty="0" smtClean="0"/>
              <a:t>Enhance the quality of life for farmers and society as a whole.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4289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22</TotalTime>
  <Words>356</Words>
  <Application>Microsoft Macintosh PowerPoint</Application>
  <PresentationFormat>On-screen Show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Breeze</vt:lpstr>
      <vt:lpstr>AIM: How are LDC farming practices placing millions of people at an economic disadvantage</vt:lpstr>
      <vt:lpstr>Article:  Tearing Down the Global Plantation</vt:lpstr>
      <vt:lpstr>Farming Techniques Review</vt:lpstr>
      <vt:lpstr>How can we improve upon Slash and Burn?</vt:lpstr>
      <vt:lpstr>AIM: What is the  mission behind  sustainable agriculture?</vt:lpstr>
      <vt:lpstr>More problems farmers face</vt:lpstr>
      <vt:lpstr>Organic Food Movement</vt:lpstr>
      <vt:lpstr>Sustainable Agriculture</vt:lpstr>
      <vt:lpstr>Sustainable Goals</vt:lpstr>
      <vt:lpstr>Possible Solutions to Feeding the World</vt:lpstr>
      <vt:lpstr>PowerPoint Presentation</vt:lpstr>
      <vt:lpstr>PowerPoint Presentation</vt:lpstr>
      <vt:lpstr>PowerPoint Presentation</vt:lpstr>
      <vt:lpstr>PowerPoint Presentation</vt:lpstr>
    </vt:vector>
  </TitlesOfParts>
  <Company>Brooklyn Technical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How are LDC farming practices placing millions of people at an econ0mic disadvantage</dc:title>
  <dc:creator>Joshua Fine</dc:creator>
  <cp:lastModifiedBy>Joshua Fine</cp:lastModifiedBy>
  <cp:revision>6</cp:revision>
  <dcterms:created xsi:type="dcterms:W3CDTF">2014-03-05T14:51:44Z</dcterms:created>
  <dcterms:modified xsi:type="dcterms:W3CDTF">2018-03-08T14:03:20Z</dcterms:modified>
</cp:coreProperties>
</file>