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1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6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CB47A5-6B02-B640-976A-6F1AE1A32253}" type="datetimeFigureOut">
              <a:rPr lang="en-US" smtClean="0"/>
              <a:t>9/11/13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AB8460-930D-0640-AA58-53E5ECA939E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List_of_countries_and_dependencies_by_are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260" y="0"/>
            <a:ext cx="4850339" cy="1600200"/>
          </a:xfrm>
        </p:spPr>
        <p:txBody>
          <a:bodyPr/>
          <a:lstStyle/>
          <a:p>
            <a:r>
              <a:rPr lang="en-US" dirty="0" smtClean="0"/>
              <a:t>AIM: Where is everything?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343400"/>
            <a:ext cx="6705600" cy="1600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 Evaluate what it means to be an American.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550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346200"/>
            <a:ext cx="57658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0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Religious Groups North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 (Catholicism in Latin America, Protestantism in USA and Canada), Islam (About 2-2.5%), Judaism (About 1%), Buddhism (0.5%), Hinduism (0.5 %)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83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901"/>
            <a:ext cx="7689915" cy="60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09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274637"/>
            <a:ext cx="2270075" cy="3213639"/>
          </a:xfrm>
        </p:spPr>
        <p:txBody>
          <a:bodyPr/>
          <a:lstStyle/>
          <a:p>
            <a:r>
              <a:rPr lang="en-US" dirty="0" smtClean="0"/>
              <a:t>North America Political 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17" y="0"/>
            <a:ext cx="6761383" cy="67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Political Map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570"/>
            <a:ext cx="9144000" cy="64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6650"/>
            <a:ext cx="9144000" cy="586135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en-US" dirty="0"/>
              <a:t>17,840,000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fr-FR" dirty="0" smtClean="0"/>
              <a:t>(</a:t>
            </a:r>
            <a:r>
              <a:rPr lang="fr-FR" dirty="0"/>
              <a:t>6,890,000 </a:t>
            </a:r>
            <a:r>
              <a:rPr lang="fr-FR" dirty="0" err="1"/>
              <a:t>sq</a:t>
            </a:r>
            <a:r>
              <a:rPr lang="fr-FR" dirty="0"/>
              <a:t> mi)	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- 387,489,196</a:t>
            </a:r>
          </a:p>
          <a:p>
            <a:pPr marL="82296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– Brazil </a:t>
            </a:r>
            <a:r>
              <a:rPr lang="en-US" dirty="0"/>
              <a:t>8,515,767 </a:t>
            </a:r>
            <a:r>
              <a:rPr lang="en-US" dirty="0" smtClean="0"/>
              <a:t>km2</a:t>
            </a:r>
            <a:endParaRPr lang="en-US" dirty="0"/>
          </a:p>
          <a:p>
            <a:pPr marL="82296" indent="0">
              <a:buNone/>
            </a:pPr>
            <a:r>
              <a:rPr lang="fr-FR" dirty="0"/>
              <a:t>3,287,597 </a:t>
            </a:r>
            <a:r>
              <a:rPr lang="fr-FR" dirty="0" err="1"/>
              <a:t>sq</a:t>
            </a:r>
            <a:r>
              <a:rPr lang="fr-FR" dirty="0"/>
              <a:t> mi 	</a:t>
            </a:r>
          </a:p>
          <a:p>
            <a:r>
              <a:rPr lang="en-US" b="1" u="sng" dirty="0" smtClean="0"/>
              <a:t>Smallest Country (Area)-</a:t>
            </a:r>
            <a:r>
              <a:rPr lang="en-US" dirty="0" smtClean="0"/>
              <a:t> Suriname: </a:t>
            </a:r>
            <a:r>
              <a:rPr lang="en-US" dirty="0"/>
              <a:t>163,821 </a:t>
            </a:r>
            <a:r>
              <a:rPr lang="en-US" dirty="0" smtClean="0"/>
              <a:t>km2</a:t>
            </a:r>
            <a:endParaRPr lang="en-US" dirty="0">
              <a:hlinkClick r:id="rId2"/>
            </a:endParaRPr>
          </a:p>
          <a:p>
            <a:r>
              <a:rPr lang="fr-FR" dirty="0"/>
              <a:t>63,251 </a:t>
            </a:r>
            <a:r>
              <a:rPr lang="fr-FR" dirty="0" err="1"/>
              <a:t>sq</a:t>
            </a:r>
            <a:r>
              <a:rPr lang="fr-FR" dirty="0"/>
              <a:t> mi	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Zero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Amazon River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9225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021025" cy="3679814"/>
          </a:xfrm>
        </p:spPr>
        <p:txBody>
          <a:bodyPr/>
          <a:lstStyle/>
          <a:p>
            <a:r>
              <a:rPr lang="en-US" dirty="0" smtClean="0"/>
              <a:t>River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24" y="-7907"/>
            <a:ext cx="4689264" cy="68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6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Aconcagua (22,841 </a:t>
            </a:r>
            <a:r>
              <a:rPr lang="en-US" dirty="0" err="1" smtClean="0"/>
              <a:t>ft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Andes Mountains, Guyana Highlands, Brazilian Highlands, Patagonia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7868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Aconcagua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663175"/>
            <a:ext cx="65024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1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27000"/>
            <a:ext cx="53467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6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he </a:t>
            </a:r>
            <a:r>
              <a:rPr lang="en-US" smtClean="0"/>
              <a:t>talking about?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63" y="2239550"/>
            <a:ext cx="5230893" cy="40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7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America 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Scotia Sea</a:t>
            </a:r>
          </a:p>
          <a:p>
            <a:r>
              <a:rPr lang="en-US" dirty="0" smtClean="0"/>
              <a:t>Southern Ocean</a:t>
            </a:r>
          </a:p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Caribbean Sea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96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4900"/>
            <a:ext cx="57785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Religious Groups South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Christianity (Catholicism 82% of total population), Judaism, Islam, Hinduism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3457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6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7026"/>
            <a:ext cx="7689915" cy="60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2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5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795" y="274637"/>
            <a:ext cx="3573927" cy="4692540"/>
          </a:xfrm>
        </p:spPr>
        <p:txBody>
          <a:bodyPr>
            <a:normAutofit/>
          </a:bodyPr>
          <a:lstStyle/>
          <a:p>
            <a:r>
              <a:rPr lang="en-US" dirty="0" smtClean="0"/>
              <a:t>Technically, shouldn’t all people from the Americas be called Americans?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723" y="0"/>
            <a:ext cx="451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2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6650"/>
            <a:ext cx="9144000" cy="5861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Land Area </a:t>
            </a:r>
            <a:r>
              <a:rPr lang="en-US" dirty="0" smtClean="0"/>
              <a:t>- </a:t>
            </a:r>
            <a:r>
              <a:rPr lang="en-US" dirty="0"/>
              <a:t>9,361,791 square miles (24,247,039 square 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Total Population </a:t>
            </a:r>
            <a:r>
              <a:rPr lang="en-US" dirty="0" smtClean="0"/>
              <a:t>- 522,807,432</a:t>
            </a:r>
          </a:p>
          <a:p>
            <a:pPr marL="0" indent="0">
              <a:buNone/>
            </a:pPr>
            <a:r>
              <a:rPr lang="en-US" b="1" u="sng" dirty="0" smtClean="0"/>
              <a:t>Largest Country (Area) </a:t>
            </a:r>
            <a:r>
              <a:rPr lang="en-US" dirty="0" smtClean="0"/>
              <a:t>– Canada - 9,984,670</a:t>
            </a:r>
            <a:r>
              <a:rPr lang="en-US" dirty="0"/>
              <a:t> </a:t>
            </a:r>
            <a:r>
              <a:rPr lang="en-US" dirty="0" smtClean="0"/>
              <a:t>km2 </a:t>
            </a:r>
            <a:r>
              <a:rPr lang="fr-FR" dirty="0" smtClean="0"/>
              <a:t>3,854,085</a:t>
            </a:r>
            <a:r>
              <a:rPr lang="fr-FR" dirty="0"/>
              <a:t> </a:t>
            </a:r>
            <a:r>
              <a:rPr lang="fr-FR" dirty="0" err="1"/>
              <a:t>sq</a:t>
            </a:r>
            <a:r>
              <a:rPr lang="fr-FR" dirty="0"/>
              <a:t> mi 	</a:t>
            </a:r>
          </a:p>
          <a:p>
            <a:pPr marL="0" indent="0">
              <a:buNone/>
            </a:pPr>
            <a:r>
              <a:rPr lang="en-US" b="1" u="sng" dirty="0" smtClean="0"/>
              <a:t>Smallest Country (Area)-</a:t>
            </a:r>
            <a:r>
              <a:rPr lang="en-US" dirty="0" smtClean="0"/>
              <a:t> Saint Kitts and Nevis: 104 </a:t>
            </a:r>
            <a:r>
              <a:rPr lang="en-US" dirty="0"/>
              <a:t>square miles </a:t>
            </a:r>
            <a:r>
              <a:rPr lang="en-US" dirty="0" smtClean="0"/>
              <a:t>(261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/>
              <a:t>km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u="sng" dirty="0" smtClean="0"/>
              <a:t>Island Nations - </a:t>
            </a:r>
            <a:r>
              <a:rPr lang="en-US" dirty="0" smtClean="0"/>
              <a:t> Antiqua and Barbuda, Bahamas, Barbados, Cuba, Dominica, Dominican Republic, Haiti, Grenada, Jamaica, Saint Lucia, Saint Kitts and Nevis, Saint Vincent and the Grenadines, Trinidad and Tobago</a:t>
            </a:r>
          </a:p>
          <a:p>
            <a:pPr marL="0" indent="0">
              <a:buNone/>
            </a:pPr>
            <a:r>
              <a:rPr lang="en-US" b="1" u="sng" dirty="0" smtClean="0"/>
              <a:t>River Systems –</a:t>
            </a:r>
            <a:r>
              <a:rPr lang="en-US" dirty="0" smtClean="0"/>
              <a:t> Mississippi River, Rio Grande, Colorado River, Missouri River, St. Lawrence River, Ohio River, Churchill River,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6095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Highest Point </a:t>
            </a:r>
            <a:r>
              <a:rPr lang="en-US" dirty="0" smtClean="0"/>
              <a:t>-  Mt. McKinley (Denali) (20,322 feet)</a:t>
            </a:r>
          </a:p>
          <a:p>
            <a:r>
              <a:rPr lang="en-US" b="1" u="sng" dirty="0" smtClean="0"/>
              <a:t>Mountain Ranges –</a:t>
            </a:r>
            <a:r>
              <a:rPr lang="en-US" dirty="0" smtClean="0"/>
              <a:t> </a:t>
            </a:r>
            <a:r>
              <a:rPr lang="en-US" dirty="0"/>
              <a:t>Rockies, Appalachians, Sierra Nevada, Canadian Rockies, Cascades, Sierra Madre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3723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McKinley (Denali)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858201"/>
            <a:ext cx="5664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Rivers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1346200"/>
            <a:ext cx="57658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7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30262"/>
          </a:xfrm>
        </p:spPr>
        <p:txBody>
          <a:bodyPr/>
          <a:lstStyle/>
          <a:p>
            <a:r>
              <a:rPr lang="en-US" dirty="0" smtClean="0"/>
              <a:t>North American Landforms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57" y="1104900"/>
            <a:ext cx="5803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 – Bordered by 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Atlantic Ocean</a:t>
            </a:r>
          </a:p>
          <a:p>
            <a:r>
              <a:rPr lang="en-US" dirty="0" smtClean="0"/>
              <a:t>Arctic Ocean</a:t>
            </a:r>
          </a:p>
          <a:p>
            <a:r>
              <a:rPr lang="en-US" dirty="0" smtClean="0"/>
              <a:t>Gulf of Mexico</a:t>
            </a:r>
          </a:p>
          <a:p>
            <a:r>
              <a:rPr lang="en-US" dirty="0" smtClean="0"/>
              <a:t>Pacific Ocean</a:t>
            </a:r>
          </a:p>
          <a:p>
            <a:r>
              <a:rPr lang="en-US" dirty="0" smtClean="0"/>
              <a:t>Bering Sea</a:t>
            </a:r>
          </a:p>
          <a:p>
            <a:r>
              <a:rPr lang="en-US" dirty="0" smtClean="0"/>
              <a:t>Caribbean Sea</a:t>
            </a:r>
          </a:p>
          <a:p>
            <a:r>
              <a:rPr lang="en-US" dirty="0" smtClean="0"/>
              <a:t>Gulf of Alaska</a:t>
            </a:r>
          </a:p>
          <a:p>
            <a:r>
              <a:rPr lang="en-US" dirty="0" smtClean="0"/>
              <a:t>Hudson Bay</a:t>
            </a:r>
          </a:p>
          <a:p>
            <a:r>
              <a:rPr lang="en-US" dirty="0" smtClean="0"/>
              <a:t>Labrador Sea</a:t>
            </a:r>
          </a:p>
          <a:p>
            <a:r>
              <a:rPr lang="en-US" dirty="0" smtClean="0"/>
              <a:t>Beaufort 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3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45</TotalTime>
  <Words>271</Words>
  <Application>Microsoft Macintosh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AIM: Where is everything?</vt:lpstr>
      <vt:lpstr>Who is he talking about?</vt:lpstr>
      <vt:lpstr>Technically, shouldn’t all people from the Americas be called Americans?</vt:lpstr>
      <vt:lpstr>North America</vt:lpstr>
      <vt:lpstr>North America</vt:lpstr>
      <vt:lpstr>Mt. McKinley (Denali)</vt:lpstr>
      <vt:lpstr>North American Rivers</vt:lpstr>
      <vt:lpstr>North American Landforms</vt:lpstr>
      <vt:lpstr>North America – Bordered by Bodies of Water</vt:lpstr>
      <vt:lpstr>Bodies of Water</vt:lpstr>
      <vt:lpstr>Main Religious Groups North America</vt:lpstr>
      <vt:lpstr>PowerPoint Presentation</vt:lpstr>
      <vt:lpstr>North America Political Map</vt:lpstr>
      <vt:lpstr>Caribbean Political Map</vt:lpstr>
      <vt:lpstr>South America</vt:lpstr>
      <vt:lpstr>River Systems</vt:lpstr>
      <vt:lpstr>North America</vt:lpstr>
      <vt:lpstr>Aconcagua</vt:lpstr>
      <vt:lpstr>PowerPoint Presentation</vt:lpstr>
      <vt:lpstr>South America – Bordered by Bodies of Water</vt:lpstr>
      <vt:lpstr>Bodies of Water</vt:lpstr>
      <vt:lpstr>Main Religious Groups South America</vt:lpstr>
      <vt:lpstr>PowerPoint Presentation</vt:lpstr>
      <vt:lpstr>PowerPoint Presentation</vt:lpstr>
      <vt:lpstr>PowerPoint Presentation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Where is everything?</dc:title>
  <dc:creator>Joshua Fine</dc:creator>
  <cp:lastModifiedBy>Joshua Fine</cp:lastModifiedBy>
  <cp:revision>5</cp:revision>
  <dcterms:created xsi:type="dcterms:W3CDTF">2013-09-11T03:11:45Z</dcterms:created>
  <dcterms:modified xsi:type="dcterms:W3CDTF">2013-09-11T13:54:59Z</dcterms:modified>
</cp:coreProperties>
</file>