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18CE-AF67-EC47-8761-DD7A14B445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EE62-AB55-0F4F-91A4-BE660106E32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18CE-AF67-EC47-8761-DD7A14B445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EE62-AB55-0F4F-91A4-BE660106E3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18CE-AF67-EC47-8761-DD7A14B445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EE62-AB55-0F4F-91A4-BE660106E3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18CE-AF67-EC47-8761-DD7A14B445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EE62-AB55-0F4F-91A4-BE660106E3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18CE-AF67-EC47-8761-DD7A14B445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EE62-AB55-0F4F-91A4-BE660106E3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18CE-AF67-EC47-8761-DD7A14B445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EE62-AB55-0F4F-91A4-BE660106E3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18CE-AF67-EC47-8761-DD7A14B445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EE62-AB55-0F4F-91A4-BE660106E3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18CE-AF67-EC47-8761-DD7A14B445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EE62-AB55-0F4F-91A4-BE660106E3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18CE-AF67-EC47-8761-DD7A14B445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EE62-AB55-0F4F-91A4-BE660106E3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18CE-AF67-EC47-8761-DD7A14B445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EE62-AB55-0F4F-91A4-BE660106E3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18CE-AF67-EC47-8761-DD7A14B445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5EE62-AB55-0F4F-91A4-BE660106E32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1B18CE-AF67-EC47-8761-DD7A14B4459B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75EE62-AB55-0F4F-91A4-BE660106E3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 Now: </a:t>
            </a:r>
            <a:r>
              <a:rPr lang="en-US" dirty="0" smtClean="0"/>
              <a:t>Current Events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05414"/>
            <a:ext cx="9144000" cy="2950480"/>
          </a:xfrm>
        </p:spPr>
        <p:txBody>
          <a:bodyPr/>
          <a:lstStyle/>
          <a:p>
            <a:r>
              <a:rPr lang="en-US" dirty="0" smtClean="0"/>
              <a:t>AIM: How do political and economic institutions influence uneven development within states?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Capitals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Sometimes countries move their capital cities in an attempt to either develop another part of the country.</a:t>
            </a:r>
          </a:p>
          <a:p>
            <a:r>
              <a:rPr lang="en-US" dirty="0" smtClean="0"/>
              <a:t>or to move the capital to an area considered more central or welcoming if it is in a country with ethnic strife.</a:t>
            </a:r>
          </a:p>
          <a:p>
            <a:r>
              <a:rPr lang="en-US" dirty="0" smtClean="0"/>
              <a:t>Or to build a new history after a colonial power leaves.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1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Brasilia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capital of Brazil was founded in 1960.  It was built in the Brazilian highlands in an attempt to develop the interior of the country.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2168"/>
            <a:ext cx="3462739" cy="230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3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Abuja and Islamabad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Both Nigeria and Pakistan moved their capitals to new areas in an attempt to lessen ethnic strife.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41" y="5247374"/>
            <a:ext cx="5677357" cy="1381870"/>
          </a:xfrm>
        </p:spPr>
        <p:txBody>
          <a:bodyPr/>
          <a:lstStyle/>
          <a:p>
            <a:r>
              <a:rPr lang="en-US" dirty="0" smtClean="0"/>
              <a:t>Current Events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5520" b="5520"/>
          <a:stretch>
            <a:fillRect/>
          </a:stretch>
        </p:blipFill>
        <p:spPr>
          <a:xfrm>
            <a:off x="0" y="0"/>
            <a:ext cx="9144000" cy="4963886"/>
          </a:xfrm>
        </p:spPr>
      </p:pic>
    </p:spTree>
    <p:extLst>
      <p:ext uri="{BB962C8B-B14F-4D97-AF65-F5344CB8AC3E}">
        <p14:creationId xmlns:p14="http://schemas.microsoft.com/office/powerpoint/2010/main" val="42701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7" y="4372168"/>
            <a:ext cx="8686800" cy="1143000"/>
          </a:xfrm>
        </p:spPr>
        <p:txBody>
          <a:bodyPr/>
          <a:lstStyle/>
          <a:p>
            <a:r>
              <a:rPr lang="en-US" dirty="0">
                <a:effectLst/>
              </a:rPr>
              <a:t>2.  How can governments affect economic development with each of the following?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Tariffs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Ownership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54</TotalTime>
  <Words>148</Words>
  <Application>Microsoft Office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AIM: How do political and economic institutions influence uneven development within states? </vt:lpstr>
      <vt:lpstr>Current Events</vt:lpstr>
      <vt:lpstr>PowerPoint Presentation</vt:lpstr>
      <vt:lpstr>2.  How can governments affect economic development with each of the following? </vt:lpstr>
      <vt:lpstr>Regulations</vt:lpstr>
      <vt:lpstr>Tariffs</vt:lpstr>
      <vt:lpstr>Tax Structures</vt:lpstr>
      <vt:lpstr>Trade Agreements</vt:lpstr>
      <vt:lpstr>Land Ownership Rules</vt:lpstr>
      <vt:lpstr>Forward Capitals</vt:lpstr>
      <vt:lpstr>Brasilia</vt:lpstr>
      <vt:lpstr>Abuja and Islamabad</vt:lpstr>
    </vt:vector>
  </TitlesOfParts>
  <Company>Brooklyn Technical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do political and economic institutions influence uneven development within states? </dc:title>
  <dc:creator>Joshua Fine</dc:creator>
  <cp:lastModifiedBy>Teacher</cp:lastModifiedBy>
  <cp:revision>5</cp:revision>
  <dcterms:created xsi:type="dcterms:W3CDTF">2016-03-21T01:53:05Z</dcterms:created>
  <dcterms:modified xsi:type="dcterms:W3CDTF">2018-04-18T13:00:55Z</dcterms:modified>
</cp:coreProperties>
</file>