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17" r:id="rId2"/>
    <p:sldId id="318" r:id="rId3"/>
    <p:sldId id="319" r:id="rId4"/>
    <p:sldId id="321" r:id="rId5"/>
    <p:sldId id="322" r:id="rId6"/>
    <p:sldId id="323" r:id="rId7"/>
    <p:sldId id="324" r:id="rId8"/>
    <p:sldId id="320" r:id="rId9"/>
    <p:sldId id="326" r:id="rId10"/>
    <p:sldId id="32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CE602-E27F-407E-A955-180E93C2F87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CC60-EA7A-4E57-8016-D5D25AD5D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631F8E-1622-455C-A99B-758D7969EDEB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</a:t>
            </a:r>
            <a:r>
              <a:rPr lang="en-US" dirty="0" smtClean="0"/>
              <a:t>How do places affect identity, and how can we see identities in places?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2209800"/>
            <a:ext cx="740664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Do Now</a:t>
            </a:r>
            <a:r>
              <a:rPr lang="en-US" dirty="0" smtClean="0"/>
              <a:t>: How do you “belong” to your place?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Place can mean city, country, state, borough, neighborhood, Brooklyn Tech.  Be creative.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identity infused in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ender?</a:t>
            </a:r>
          </a:p>
          <a:p>
            <a:r>
              <a:rPr lang="en-US" dirty="0" smtClean="0"/>
              <a:t>Age?</a:t>
            </a:r>
          </a:p>
          <a:p>
            <a:r>
              <a:rPr lang="en-US" dirty="0" smtClean="0"/>
              <a:t>Stores?</a:t>
            </a:r>
          </a:p>
          <a:p>
            <a:endParaRPr lang="en-US" dirty="0"/>
          </a:p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www.youtube.com</a:t>
            </a:r>
            <a:r>
              <a:rPr lang="pl-PL" dirty="0"/>
              <a:t>/</a:t>
            </a:r>
            <a:r>
              <a:rPr lang="pl-PL" dirty="0" err="1"/>
              <a:t>watch?v</a:t>
            </a:r>
            <a:r>
              <a:rPr lang="pl-PL" dirty="0"/>
              <a:t>=vCvVUHxf6Pg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7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from the idea that people are closely bounded, or relayed in a certain place over time.</a:t>
            </a:r>
          </a:p>
          <a:p>
            <a:r>
              <a:rPr lang="en-US" dirty="0" smtClean="0"/>
              <a:t>-Less relevant in the United States.</a:t>
            </a:r>
          </a:p>
          <a:p>
            <a:r>
              <a:rPr lang="en-US" dirty="0" smtClean="0"/>
              <a:t>(South Asian-American vs. Bengali-American, Indian-American, Pakistani-American)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9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is a diverse country.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from India who move here might see themselves as (Indian-American), but India is a diverse country.</a:t>
            </a:r>
          </a:p>
          <a:p>
            <a:r>
              <a:rPr lang="en-US" dirty="0" smtClean="0"/>
              <a:t>Two Indian-Americans in the United States might see themselves as the same here, but would have had nothing to do with each other in India.</a:t>
            </a:r>
          </a:p>
        </p:txBody>
      </p:sp>
    </p:spTree>
    <p:extLst>
      <p:ext uri="{BB962C8B-B14F-4D97-AF65-F5344CB8AC3E}">
        <p14:creationId xmlns:p14="http://schemas.microsoft.com/office/powerpoint/2010/main" val="102203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Ethnic Enclaves in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62000"/>
          </a:xfrm>
        </p:spPr>
        <p:txBody>
          <a:bodyPr/>
          <a:lstStyle/>
          <a:p>
            <a:r>
              <a:rPr lang="en-US" dirty="0" smtClean="0"/>
              <a:t>New Glarus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9" y="2133600"/>
            <a:ext cx="5410260" cy="2926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62400"/>
            <a:ext cx="4490357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521200"/>
            <a:ext cx="34798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447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Solvang, California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5267377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483" y="1752600"/>
            <a:ext cx="4417017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267200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559300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Leavenworth, Washington (modeled after a Bavarian Village, entirely for tourist reasons)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62200"/>
            <a:ext cx="3390275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4521200"/>
            <a:ext cx="34671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4648200"/>
            <a:ext cx="6081059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118" y="19050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1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Chinatowns form in many American cities?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Ethnicity is the root of many conflicts.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race cannot be used to describe why conflict exists, ethnicity is often used.</a:t>
            </a:r>
          </a:p>
          <a:p>
            <a:r>
              <a:rPr lang="en-US" dirty="0" smtClean="0"/>
              <a:t>Attempted genocides are usually carried out over ethnic differences. (Serbia, Rwanda, Guatemala, Sudan)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8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sexuality shown in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neighborhoods in NYC are seen as historically more “gay-friendly”.</a:t>
            </a:r>
          </a:p>
          <a:p>
            <a:endParaRPr lang="en-US" dirty="0"/>
          </a:p>
          <a:p>
            <a:r>
              <a:rPr lang="en-US" dirty="0" smtClean="0"/>
              <a:t>The Village.</a:t>
            </a:r>
          </a:p>
          <a:p>
            <a:r>
              <a:rPr lang="en-US" dirty="0" smtClean="0"/>
              <a:t>Chelsea.</a:t>
            </a:r>
          </a:p>
          <a:p>
            <a:endParaRPr lang="en-US" dirty="0"/>
          </a:p>
          <a:p>
            <a:r>
              <a:rPr lang="en-US" dirty="0" smtClean="0"/>
              <a:t>As baby-boomer same-sex couples have aged, they have started moving to some retirement communities, changing the landscape in the new locations.</a:t>
            </a:r>
          </a:p>
          <a:p>
            <a:r>
              <a:rPr lang="en-US" dirty="0" smtClean="0"/>
              <a:t>Same-sex couples have also played a role in the gentrification of inner-city neighborhoods.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89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330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AIM: How do places affect identity, and how can we see identities in places?</vt:lpstr>
      <vt:lpstr>Ethnicity</vt:lpstr>
      <vt:lpstr>India is a diverse country.</vt:lpstr>
      <vt:lpstr>Ethnic Enclaves in the United States</vt:lpstr>
      <vt:lpstr>Solvang, California</vt:lpstr>
      <vt:lpstr>Leavenworth, Washington (modeled after a Bavarian Village, entirely for tourist reasons)</vt:lpstr>
      <vt:lpstr>Why did Chinatowns form in many American cities?</vt:lpstr>
      <vt:lpstr>Ethnicity is the root of many conflicts.</vt:lpstr>
      <vt:lpstr>How is sexuality shown in space?</vt:lpstr>
      <vt:lpstr>How is identity infused in space?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Ethnicity </dc:title>
  <dc:creator> </dc:creator>
  <cp:lastModifiedBy>Joshua Fine</cp:lastModifiedBy>
  <cp:revision>15</cp:revision>
  <dcterms:created xsi:type="dcterms:W3CDTF">2011-12-05T04:36:47Z</dcterms:created>
  <dcterms:modified xsi:type="dcterms:W3CDTF">2016-01-04T05:19:39Z</dcterms:modified>
</cp:coreProperties>
</file>